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8" r:id="rId2"/>
    <p:sldId id="270" r:id="rId3"/>
    <p:sldId id="272" r:id="rId4"/>
    <p:sldId id="273" r:id="rId5"/>
    <p:sldId id="275" r:id="rId6"/>
    <p:sldId id="274" r:id="rId7"/>
    <p:sldId id="276" r:id="rId8"/>
    <p:sldId id="295" r:id="rId9"/>
    <p:sldId id="277" r:id="rId10"/>
    <p:sldId id="296" r:id="rId11"/>
    <p:sldId id="280" r:id="rId12"/>
    <p:sldId id="297" r:id="rId13"/>
    <p:sldId id="281" r:id="rId14"/>
    <p:sldId id="282" r:id="rId15"/>
    <p:sldId id="298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9" r:id="rId25"/>
    <p:sldId id="293" r:id="rId26"/>
    <p:sldId id="300" r:id="rId27"/>
    <p:sldId id="294" r:id="rId28"/>
    <p:sldId id="301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74" autoAdjust="0"/>
  </p:normalViewPr>
  <p:slideViewPr>
    <p:cSldViewPr>
      <p:cViewPr>
        <p:scale>
          <a:sx n="90" d="100"/>
          <a:sy n="90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92852-8234-4C78-8DF4-B997F081476F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31F8F-9EF5-4E76-81A9-07EA92819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99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31F8F-9EF5-4E76-81A9-07EA928191D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0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31F8F-9EF5-4E76-81A9-07EA928191D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0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41B-5D49-480B-82A6-DF86E9C9FE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A5F-1939-4569-A768-8EF2B837C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47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41B-5D49-480B-82A6-DF86E9C9FE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A5F-1939-4569-A768-8EF2B837C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18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41B-5D49-480B-82A6-DF86E9C9FE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A5F-1939-4569-A768-8EF2B837C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3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41B-5D49-480B-82A6-DF86E9C9FE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A5F-1939-4569-A768-8EF2B837C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08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41B-5D49-480B-82A6-DF86E9C9FE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A5F-1939-4569-A768-8EF2B837C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06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41B-5D49-480B-82A6-DF86E9C9FE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A5F-1939-4569-A768-8EF2B837C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51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41B-5D49-480B-82A6-DF86E9C9FE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A5F-1939-4569-A768-8EF2B837C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64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41B-5D49-480B-82A6-DF86E9C9FE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A5F-1939-4569-A768-8EF2B837C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3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41B-5D49-480B-82A6-DF86E9C9FE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A5F-1939-4569-A768-8EF2B837C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57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41B-5D49-480B-82A6-DF86E9C9FE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A5F-1939-4569-A768-8EF2B837C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73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41B-5D49-480B-82A6-DF86E9C9FE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CA5F-1939-4569-A768-8EF2B837C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20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A41B-5D49-480B-82A6-DF86E9C9FE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ACA5F-1939-4569-A768-8EF2B837C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1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8" y="1340768"/>
            <a:ext cx="2973573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8" y="1340768"/>
            <a:ext cx="2973573" cy="551723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950665" y="1484784"/>
            <a:ext cx="6085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/>
              <a:t>Dan moet u </a:t>
            </a:r>
            <a:r>
              <a:rPr lang="nl-NL" sz="2400" i="1"/>
              <a:t>ze </a:t>
            </a:r>
            <a:r>
              <a:rPr lang="nl-NL" sz="2400" i="1" smtClean="0"/>
              <a:t>neerzetten </a:t>
            </a:r>
            <a:r>
              <a:rPr lang="nl-NL" sz="2400" i="1"/>
              <a:t>voor het aangezicht van de HEERE, uw God, en u neerbuigen voor het aangezicht van de HEERE, </a:t>
            </a:r>
            <a:r>
              <a:rPr lang="nl-NL" sz="2400" i="1"/>
              <a:t>uw </a:t>
            </a:r>
            <a:r>
              <a:rPr lang="nl-NL" sz="2400" i="1" smtClean="0"/>
              <a:t>God, </a:t>
            </a:r>
            <a:r>
              <a:rPr lang="nl-NL" sz="2400" i="1" baseline="30000" smtClean="0"/>
              <a:t>11</a:t>
            </a:r>
            <a:r>
              <a:rPr lang="nl-NL" sz="2400" i="1" smtClean="0"/>
              <a:t> </a:t>
            </a:r>
            <a:r>
              <a:rPr lang="nl-NL" sz="2400" i="1" u="sng"/>
              <a:t>en u verblijden over al het </a:t>
            </a:r>
            <a:r>
              <a:rPr lang="nl-NL" sz="2400" i="1" u="sng"/>
              <a:t>goede</a:t>
            </a:r>
            <a:r>
              <a:rPr lang="nl-NL" sz="2400"/>
              <a:t> </a:t>
            </a:r>
            <a:r>
              <a:rPr lang="nl-NL" sz="2400" i="1" smtClean="0"/>
              <a:t>dat </a:t>
            </a:r>
            <a:r>
              <a:rPr lang="nl-NL" sz="2400" i="1"/>
              <a:t>de HEERE, uw God, aan u en uw gezin gegeven heeft; u, de Leviet, en de vreemdeling die in uw midden is.</a:t>
            </a:r>
            <a:endParaRPr lang="nl-NL" sz="2400"/>
          </a:p>
        </p:txBody>
      </p:sp>
      <p:sp>
        <p:nvSpPr>
          <p:cNvPr id="10" name="Tekstvak 9"/>
          <p:cNvSpPr txBox="1"/>
          <p:nvPr/>
        </p:nvSpPr>
        <p:spPr>
          <a:xfrm>
            <a:off x="2149994" y="5241394"/>
            <a:ext cx="6814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וְשָׂמַחְתָּ בְכָל הַטּוֹב</a:t>
            </a:r>
            <a:r>
              <a:rPr lang="nl-NL" sz="2400"/>
              <a:t>, </a:t>
            </a:r>
            <a:r>
              <a:rPr lang="nl-NL" sz="2400" i="1"/>
              <a:t>w</a:t>
            </a:r>
            <a:r>
              <a:rPr lang="nl-NL" sz="2400" i="1" baseline="30000"/>
              <a:t>e</a:t>
            </a:r>
            <a:r>
              <a:rPr lang="nl-NL" sz="2400" i="1"/>
              <a:t>samachtá </a:t>
            </a:r>
            <a:r>
              <a:rPr lang="nl-NL" sz="2400" i="1" smtClean="0"/>
              <a:t>v</a:t>
            </a:r>
            <a:r>
              <a:rPr lang="nl-NL" sz="2400" i="1" baseline="30000" smtClean="0"/>
              <a:t>e</a:t>
            </a:r>
            <a:r>
              <a:rPr lang="nl-NL" sz="2400" i="1" smtClean="0"/>
              <a:t>chol-hattóóv</a:t>
            </a:r>
          </a:p>
        </p:txBody>
      </p:sp>
    </p:spTree>
    <p:extLst>
      <p:ext uri="{BB962C8B-B14F-4D97-AF65-F5344CB8AC3E}">
        <p14:creationId xmlns:p14="http://schemas.microsoft.com/office/powerpoint/2010/main" val="8857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149994" y="5241394"/>
            <a:ext cx="6814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וְשָׂמַחְתָּ בְכָל הַטּוֹב</a:t>
            </a:r>
            <a:r>
              <a:rPr lang="nl-NL" sz="2400"/>
              <a:t>, </a:t>
            </a:r>
            <a:r>
              <a:rPr lang="nl-NL" sz="2400" i="1"/>
              <a:t>w</a:t>
            </a:r>
            <a:r>
              <a:rPr lang="nl-NL" sz="2400" i="1" baseline="30000"/>
              <a:t>e</a:t>
            </a:r>
            <a:r>
              <a:rPr lang="nl-NL" sz="2400" i="1"/>
              <a:t>samachtá </a:t>
            </a:r>
            <a:r>
              <a:rPr lang="nl-NL" sz="2400" i="1" smtClean="0"/>
              <a:t>v</a:t>
            </a:r>
            <a:r>
              <a:rPr lang="nl-NL" sz="2400" i="1" baseline="30000" smtClean="0"/>
              <a:t>e</a:t>
            </a:r>
            <a:r>
              <a:rPr lang="nl-NL" sz="2400" i="1" smtClean="0"/>
              <a:t>chol-hattóóv</a:t>
            </a:r>
          </a:p>
        </p:txBody>
      </p:sp>
    </p:spTree>
    <p:extLst>
      <p:ext uri="{BB962C8B-B14F-4D97-AF65-F5344CB8AC3E}">
        <p14:creationId xmlns:p14="http://schemas.microsoft.com/office/powerpoint/2010/main" val="17163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27903" y="1268760"/>
            <a:ext cx="6814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 smtClean="0">
                <a:solidFill>
                  <a:schemeClr val="bg1"/>
                </a:solidFill>
                <a:cs typeface="+mj-cs"/>
              </a:rPr>
              <a:t>ַ</a:t>
            </a:r>
            <a:endParaRPr lang="nl-NL" sz="2400" i="1" smtClean="0">
              <a:solidFill>
                <a:schemeClr val="bg1"/>
              </a:solidFill>
            </a:endParaRPr>
          </a:p>
          <a:p>
            <a:pPr algn="r"/>
            <a:r>
              <a:rPr lang="nl-NL" sz="2400" i="1" smtClean="0"/>
              <a:t>en u verblijden over al het goede</a:t>
            </a:r>
            <a:endParaRPr lang="nl-NL" sz="2400"/>
          </a:p>
        </p:txBody>
      </p:sp>
      <p:sp>
        <p:nvSpPr>
          <p:cNvPr id="11" name="Tekstvak 10"/>
          <p:cNvSpPr txBox="1"/>
          <p:nvPr/>
        </p:nvSpPr>
        <p:spPr>
          <a:xfrm>
            <a:off x="5360675" y="2361074"/>
            <a:ext cx="3661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שִׂמְחָה</a:t>
            </a:r>
            <a:r>
              <a:rPr lang="nl-NL" sz="2400"/>
              <a:t>, </a:t>
            </a:r>
            <a:r>
              <a:rPr lang="nl-NL" sz="2400" i="1"/>
              <a:t>simchá</a:t>
            </a:r>
            <a:r>
              <a:rPr lang="nl-NL" sz="2400"/>
              <a:t>, </a:t>
            </a:r>
            <a:r>
              <a:rPr lang="nl-NL" sz="2400" i="1"/>
              <a:t>blijdschap</a:t>
            </a:r>
            <a:endParaRPr lang="nl-NL" sz="2400"/>
          </a:p>
        </p:txBody>
      </p:sp>
      <p:sp>
        <p:nvSpPr>
          <p:cNvPr id="12" name="Tekstvak 11"/>
          <p:cNvSpPr txBox="1"/>
          <p:nvPr/>
        </p:nvSpPr>
        <p:spPr>
          <a:xfrm>
            <a:off x="2915816" y="2361074"/>
            <a:ext cx="1844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כֹּל</a:t>
            </a:r>
            <a:r>
              <a:rPr lang="nl-NL" sz="2400"/>
              <a:t>, </a:t>
            </a:r>
            <a:r>
              <a:rPr lang="nl-NL" sz="2400" i="1"/>
              <a:t>kol</a:t>
            </a:r>
            <a:r>
              <a:rPr lang="nl-NL" sz="2400"/>
              <a:t>, </a:t>
            </a:r>
            <a:r>
              <a:rPr lang="nl-NL" sz="2400" i="1"/>
              <a:t>alles</a:t>
            </a:r>
            <a:endParaRPr lang="nl-NL" sz="2400"/>
          </a:p>
        </p:txBody>
      </p:sp>
      <p:sp>
        <p:nvSpPr>
          <p:cNvPr id="13" name="Tekstvak 12"/>
          <p:cNvSpPr txBox="1"/>
          <p:nvPr/>
        </p:nvSpPr>
        <p:spPr>
          <a:xfrm>
            <a:off x="156934" y="2361074"/>
            <a:ext cx="2114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טוֹב</a:t>
            </a:r>
            <a:r>
              <a:rPr lang="nl-NL" sz="2400"/>
              <a:t>, </a:t>
            </a:r>
            <a:r>
              <a:rPr lang="nl-NL" sz="2400" i="1"/>
              <a:t>tov</a:t>
            </a:r>
            <a:r>
              <a:rPr lang="nl-NL" sz="2400"/>
              <a:t>, </a:t>
            </a:r>
            <a:r>
              <a:rPr lang="nl-NL" sz="2400" i="1"/>
              <a:t>goed</a:t>
            </a:r>
            <a:endParaRPr lang="nl-NL" sz="2400"/>
          </a:p>
        </p:txBody>
      </p:sp>
      <p:sp>
        <p:nvSpPr>
          <p:cNvPr id="14" name="Tekstvak 13"/>
          <p:cNvSpPr txBox="1"/>
          <p:nvPr/>
        </p:nvSpPr>
        <p:spPr>
          <a:xfrm>
            <a:off x="2149994" y="5241394"/>
            <a:ext cx="6814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וְשָׂמַחְתָּ בְכָל הַטּוֹב</a:t>
            </a:r>
            <a:r>
              <a:rPr lang="nl-NL" sz="2400"/>
              <a:t>, </a:t>
            </a:r>
            <a:r>
              <a:rPr lang="nl-NL" sz="2400" i="1"/>
              <a:t>w</a:t>
            </a:r>
            <a:r>
              <a:rPr lang="nl-NL" sz="2400" i="1" baseline="30000"/>
              <a:t>e</a:t>
            </a:r>
            <a:r>
              <a:rPr lang="nl-NL" sz="2400" i="1"/>
              <a:t>samachtá </a:t>
            </a:r>
            <a:r>
              <a:rPr lang="nl-NL" sz="2400" i="1" smtClean="0"/>
              <a:t>v</a:t>
            </a:r>
            <a:r>
              <a:rPr lang="nl-NL" sz="2400" i="1" baseline="30000" smtClean="0"/>
              <a:t>e</a:t>
            </a:r>
            <a:r>
              <a:rPr lang="nl-NL" sz="2400" i="1" smtClean="0"/>
              <a:t>chol-hattóóv</a:t>
            </a:r>
          </a:p>
        </p:txBody>
      </p:sp>
    </p:spTree>
    <p:extLst>
      <p:ext uri="{BB962C8B-B14F-4D97-AF65-F5344CB8AC3E}">
        <p14:creationId xmlns:p14="http://schemas.microsoft.com/office/powerpoint/2010/main" val="4106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3211E-6 L -0.1125 -0.57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289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56934" y="3622372"/>
            <a:ext cx="885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/>
              <a:t>Deuteronomium 28: 45-47: </a:t>
            </a:r>
            <a:r>
              <a:rPr lang="nl-NL" sz="2400" i="1" baseline="30000"/>
              <a:t>45</a:t>
            </a:r>
            <a:r>
              <a:rPr lang="nl-NL" sz="2400" i="1"/>
              <a:t> Al deze vervloekingen zullen over u komen, u achtervolgen en u treffen, totdat u weggevaagd wordt, omdat u de stem van de HEERE, uw God, niet gehoorzaam geweest bent, door Zijn geboden en Zijn verordeningen, die Hij u geboden heeft, in acht te nemen. </a:t>
            </a:r>
            <a:r>
              <a:rPr lang="nl-NL" sz="2400" i="1" baseline="30000"/>
              <a:t>46</a:t>
            </a:r>
            <a:r>
              <a:rPr lang="nl-NL" sz="2400" i="1"/>
              <a:t> Ze zullen voor u en uw nageslacht tot een teken en een wonder zijn, tot in eeuwigheid. </a:t>
            </a:r>
            <a:r>
              <a:rPr lang="nl-NL" sz="2400" i="1" baseline="30000"/>
              <a:t>47</a:t>
            </a:r>
            <a:r>
              <a:rPr lang="nl-NL" sz="2400" i="1"/>
              <a:t> Omdat u de HEERE, uw God, niet gediend zult hebben </a:t>
            </a:r>
            <a:r>
              <a:rPr lang="nl-NL" sz="2400" i="1"/>
              <a:t>met </a:t>
            </a:r>
            <a:r>
              <a:rPr lang="nl-NL" sz="2400" i="1" smtClean="0"/>
              <a:t>blijdschap </a:t>
            </a:r>
            <a:r>
              <a:rPr lang="nl-NL" sz="2400" i="1"/>
              <a:t>en </a:t>
            </a:r>
            <a:r>
              <a:rPr lang="nl-NL" sz="2400" i="1" smtClean="0"/>
              <a:t>hartelijke </a:t>
            </a:r>
            <a:r>
              <a:rPr lang="nl-NL" sz="2400" i="1"/>
              <a:t>vreugde</a:t>
            </a:r>
            <a:r>
              <a:rPr lang="nl-NL" sz="2400" i="1"/>
              <a:t>, </a:t>
            </a:r>
            <a:r>
              <a:rPr lang="nl-NL" sz="2400" i="1" smtClean="0"/>
              <a:t>vanwege </a:t>
            </a:r>
            <a:r>
              <a:rPr lang="nl-NL" sz="2400" i="1"/>
              <a:t>de overvloed van</a:t>
            </a:r>
            <a:r>
              <a:rPr lang="nl-NL" sz="2400"/>
              <a:t> </a:t>
            </a:r>
            <a:r>
              <a:rPr lang="nl-NL" sz="2400" i="1"/>
              <a:t>alles</a:t>
            </a:r>
            <a:r>
              <a:rPr lang="nl-NL" sz="2400" i="1"/>
              <a:t>, </a:t>
            </a:r>
            <a:r>
              <a:rPr lang="nl-NL" sz="2400" i="1" smtClean="0"/>
              <a:t>…</a:t>
            </a:r>
            <a:endParaRPr lang="nl-NL" sz="2400"/>
          </a:p>
        </p:txBody>
      </p:sp>
      <p:sp>
        <p:nvSpPr>
          <p:cNvPr id="6" name="Tekstvak 5"/>
          <p:cNvSpPr txBox="1"/>
          <p:nvPr/>
        </p:nvSpPr>
        <p:spPr>
          <a:xfrm>
            <a:off x="1127903" y="1268760"/>
            <a:ext cx="6814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וְשָׂמַחְתָּ בְכָל הַטּוֹב</a:t>
            </a:r>
            <a:r>
              <a:rPr lang="nl-NL" sz="2400"/>
              <a:t>, </a:t>
            </a:r>
            <a:r>
              <a:rPr lang="nl-NL" sz="2400" i="1"/>
              <a:t>w</a:t>
            </a:r>
            <a:r>
              <a:rPr lang="nl-NL" sz="2400" i="1" baseline="30000"/>
              <a:t>e</a:t>
            </a:r>
            <a:r>
              <a:rPr lang="nl-NL" sz="2400" i="1"/>
              <a:t>samachtá </a:t>
            </a:r>
            <a:r>
              <a:rPr lang="nl-NL" sz="2400" i="1" smtClean="0"/>
              <a:t>v</a:t>
            </a:r>
            <a:r>
              <a:rPr lang="nl-NL" sz="2400" i="1" baseline="30000" smtClean="0"/>
              <a:t>e</a:t>
            </a:r>
            <a:r>
              <a:rPr lang="nl-NL" sz="2400" i="1" smtClean="0"/>
              <a:t>chol-hattóóv,</a:t>
            </a:r>
          </a:p>
          <a:p>
            <a:pPr algn="r"/>
            <a:r>
              <a:rPr lang="nl-NL" sz="2400" i="1" smtClean="0"/>
              <a:t>en </a:t>
            </a:r>
            <a:r>
              <a:rPr lang="nl-NL" sz="2400" i="1"/>
              <a:t>u verblijden over al het goede</a:t>
            </a:r>
            <a:endParaRPr lang="nl-NL" sz="2400"/>
          </a:p>
        </p:txBody>
      </p:sp>
      <p:sp>
        <p:nvSpPr>
          <p:cNvPr id="11" name="Tekstvak 10"/>
          <p:cNvSpPr txBox="1"/>
          <p:nvPr/>
        </p:nvSpPr>
        <p:spPr>
          <a:xfrm>
            <a:off x="5360675" y="2361074"/>
            <a:ext cx="3661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שִׂמְחָה</a:t>
            </a:r>
            <a:r>
              <a:rPr lang="nl-NL" sz="2400"/>
              <a:t>, </a:t>
            </a:r>
            <a:r>
              <a:rPr lang="nl-NL" sz="2400" i="1"/>
              <a:t>simchá</a:t>
            </a:r>
            <a:r>
              <a:rPr lang="nl-NL" sz="2400"/>
              <a:t>, </a:t>
            </a:r>
            <a:r>
              <a:rPr lang="nl-NL" sz="2400" i="1"/>
              <a:t>blijdschap</a:t>
            </a:r>
            <a:endParaRPr lang="nl-NL" sz="2400"/>
          </a:p>
        </p:txBody>
      </p:sp>
      <p:sp>
        <p:nvSpPr>
          <p:cNvPr id="12" name="Tekstvak 11"/>
          <p:cNvSpPr txBox="1"/>
          <p:nvPr/>
        </p:nvSpPr>
        <p:spPr>
          <a:xfrm>
            <a:off x="2915816" y="2361074"/>
            <a:ext cx="1844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כֹּל</a:t>
            </a:r>
            <a:r>
              <a:rPr lang="nl-NL" sz="2400"/>
              <a:t>, </a:t>
            </a:r>
            <a:r>
              <a:rPr lang="nl-NL" sz="2400" i="1"/>
              <a:t>kol</a:t>
            </a:r>
            <a:r>
              <a:rPr lang="nl-NL" sz="2400"/>
              <a:t>, </a:t>
            </a:r>
            <a:r>
              <a:rPr lang="nl-NL" sz="2400" i="1"/>
              <a:t>alles</a:t>
            </a:r>
            <a:endParaRPr lang="nl-NL" sz="2400"/>
          </a:p>
        </p:txBody>
      </p:sp>
      <p:sp>
        <p:nvSpPr>
          <p:cNvPr id="13" name="Tekstvak 12"/>
          <p:cNvSpPr txBox="1"/>
          <p:nvPr/>
        </p:nvSpPr>
        <p:spPr>
          <a:xfrm>
            <a:off x="156934" y="2361074"/>
            <a:ext cx="2114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טוֹב</a:t>
            </a:r>
            <a:r>
              <a:rPr lang="nl-NL" sz="2400"/>
              <a:t>, </a:t>
            </a:r>
            <a:r>
              <a:rPr lang="nl-NL" sz="2400" i="1"/>
              <a:t>tov</a:t>
            </a:r>
            <a:r>
              <a:rPr lang="nl-NL" sz="2400"/>
              <a:t>, </a:t>
            </a:r>
            <a:r>
              <a:rPr lang="nl-NL" sz="2400" i="1"/>
              <a:t>goed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13592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56934" y="3622372"/>
            <a:ext cx="885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/>
              <a:t>Deuteronomium 28: 45-47: </a:t>
            </a:r>
            <a:r>
              <a:rPr lang="nl-NL" sz="2400" i="1" baseline="30000"/>
              <a:t>45</a:t>
            </a:r>
            <a:r>
              <a:rPr lang="nl-NL" sz="2400" i="1"/>
              <a:t> Al deze vervloekingen zullen over u komen, u achtervolgen en u treffen, totdat u weggevaagd wordt, omdat u de stem van de HEERE, uw God, niet gehoorzaam geweest bent, door Zijn geboden en Zijn verordeningen, die Hij u geboden heeft, in acht te nemen. </a:t>
            </a:r>
            <a:r>
              <a:rPr lang="nl-NL" sz="2400" i="1" baseline="30000"/>
              <a:t>46</a:t>
            </a:r>
            <a:r>
              <a:rPr lang="nl-NL" sz="2400" i="1"/>
              <a:t> Ze zullen voor u en uw nageslacht tot een teken en een wonder zijn, tot in eeuwigheid. </a:t>
            </a:r>
            <a:r>
              <a:rPr lang="nl-NL" sz="2400" i="1" baseline="30000"/>
              <a:t>47</a:t>
            </a:r>
            <a:r>
              <a:rPr lang="nl-NL" sz="2400" i="1"/>
              <a:t> Omdat u de HEERE, uw God, niet gediend zult hebben </a:t>
            </a:r>
            <a:r>
              <a:rPr lang="nl-NL" sz="2400" i="1"/>
              <a:t>met </a:t>
            </a:r>
            <a:r>
              <a:rPr lang="nl-NL" sz="2400" i="1" smtClean="0"/>
              <a:t>blijdschap </a:t>
            </a:r>
            <a:r>
              <a:rPr lang="nl-NL" sz="2400" i="1"/>
              <a:t>en </a:t>
            </a:r>
            <a:r>
              <a:rPr lang="nl-NL" sz="2400" i="1" smtClean="0"/>
              <a:t>hartelijke </a:t>
            </a:r>
            <a:r>
              <a:rPr lang="nl-NL" sz="2400" i="1"/>
              <a:t>vreugde</a:t>
            </a:r>
            <a:r>
              <a:rPr lang="nl-NL" sz="2400" i="1"/>
              <a:t>, </a:t>
            </a:r>
            <a:r>
              <a:rPr lang="nl-NL" sz="2400" i="1" smtClean="0"/>
              <a:t>vanwege </a:t>
            </a:r>
            <a:r>
              <a:rPr lang="nl-NL" sz="2400" i="1"/>
              <a:t>de overvloed van</a:t>
            </a:r>
            <a:r>
              <a:rPr lang="nl-NL" sz="2400"/>
              <a:t> </a:t>
            </a:r>
            <a:r>
              <a:rPr lang="nl-NL" sz="2400" i="1"/>
              <a:t>alles</a:t>
            </a:r>
            <a:r>
              <a:rPr lang="nl-NL" sz="2400" i="1"/>
              <a:t>, </a:t>
            </a:r>
            <a:r>
              <a:rPr lang="nl-NL" sz="2400" i="1" smtClean="0"/>
              <a:t>…</a:t>
            </a:r>
            <a:endParaRPr lang="nl-NL" sz="2400"/>
          </a:p>
        </p:txBody>
      </p:sp>
      <p:sp>
        <p:nvSpPr>
          <p:cNvPr id="6" name="Tekstvak 5"/>
          <p:cNvSpPr txBox="1"/>
          <p:nvPr/>
        </p:nvSpPr>
        <p:spPr>
          <a:xfrm>
            <a:off x="1127903" y="1268760"/>
            <a:ext cx="6814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וְשָׂמַחְתָּ בְכָל הַטּוֹב</a:t>
            </a:r>
            <a:r>
              <a:rPr lang="nl-NL" sz="2400"/>
              <a:t>, </a:t>
            </a:r>
            <a:r>
              <a:rPr lang="nl-NL" sz="2400" i="1"/>
              <a:t>w</a:t>
            </a:r>
            <a:r>
              <a:rPr lang="nl-NL" sz="2400" i="1" baseline="30000"/>
              <a:t>e</a:t>
            </a:r>
            <a:r>
              <a:rPr lang="nl-NL" sz="2400" i="1"/>
              <a:t>samachtá </a:t>
            </a:r>
            <a:r>
              <a:rPr lang="nl-NL" sz="2400" i="1" smtClean="0"/>
              <a:t>v</a:t>
            </a:r>
            <a:r>
              <a:rPr lang="nl-NL" sz="2400" i="1" baseline="30000" smtClean="0"/>
              <a:t>e</a:t>
            </a:r>
            <a:r>
              <a:rPr lang="nl-NL" sz="2400" i="1" smtClean="0"/>
              <a:t>chol-hattóóv,</a:t>
            </a:r>
          </a:p>
          <a:p>
            <a:pPr algn="r"/>
            <a:r>
              <a:rPr lang="nl-NL" sz="2400" i="1" smtClean="0"/>
              <a:t>en </a:t>
            </a:r>
            <a:r>
              <a:rPr lang="nl-NL" sz="2400" i="1"/>
              <a:t>u verblijden over al het goede</a:t>
            </a:r>
            <a:endParaRPr lang="nl-NL" sz="2400"/>
          </a:p>
        </p:txBody>
      </p:sp>
      <p:sp>
        <p:nvSpPr>
          <p:cNvPr id="10" name="Tekstvak 9"/>
          <p:cNvSpPr txBox="1"/>
          <p:nvPr/>
        </p:nvSpPr>
        <p:spPr>
          <a:xfrm rot="21403898">
            <a:off x="6166865" y="5871911"/>
            <a:ext cx="2350571" cy="44203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nl-NL" sz="2400" i="1">
                <a:solidFill>
                  <a:srgbClr val="FF0000"/>
                </a:solidFill>
              </a:rPr>
              <a:t>goedheid van hart</a:t>
            </a:r>
            <a:endParaRPr lang="nl-NL" sz="2400" i="1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360675" y="2361074"/>
            <a:ext cx="3661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שִׂמְחָה</a:t>
            </a:r>
            <a:r>
              <a:rPr lang="nl-NL" sz="2400"/>
              <a:t>, </a:t>
            </a:r>
            <a:r>
              <a:rPr lang="nl-NL" sz="2400" i="1"/>
              <a:t>simchá</a:t>
            </a:r>
            <a:r>
              <a:rPr lang="nl-NL" sz="2400"/>
              <a:t>, </a:t>
            </a:r>
            <a:r>
              <a:rPr lang="nl-NL" sz="2400" i="1"/>
              <a:t>blijdschap</a:t>
            </a:r>
            <a:endParaRPr lang="nl-NL" sz="2400"/>
          </a:p>
        </p:txBody>
      </p:sp>
      <p:sp>
        <p:nvSpPr>
          <p:cNvPr id="12" name="Tekstvak 11"/>
          <p:cNvSpPr txBox="1"/>
          <p:nvPr/>
        </p:nvSpPr>
        <p:spPr>
          <a:xfrm>
            <a:off x="2915816" y="2361074"/>
            <a:ext cx="1844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כֹּל</a:t>
            </a:r>
            <a:r>
              <a:rPr lang="nl-NL" sz="2400"/>
              <a:t>, </a:t>
            </a:r>
            <a:r>
              <a:rPr lang="nl-NL" sz="2400" i="1"/>
              <a:t>kol</a:t>
            </a:r>
            <a:r>
              <a:rPr lang="nl-NL" sz="2400"/>
              <a:t>, </a:t>
            </a:r>
            <a:r>
              <a:rPr lang="nl-NL" sz="2400" i="1"/>
              <a:t>alles</a:t>
            </a:r>
            <a:endParaRPr lang="nl-NL" sz="2400"/>
          </a:p>
        </p:txBody>
      </p:sp>
      <p:sp>
        <p:nvSpPr>
          <p:cNvPr id="13" name="Tekstvak 12"/>
          <p:cNvSpPr txBox="1"/>
          <p:nvPr/>
        </p:nvSpPr>
        <p:spPr>
          <a:xfrm>
            <a:off x="156934" y="2361074"/>
            <a:ext cx="2114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טוֹב</a:t>
            </a:r>
            <a:r>
              <a:rPr lang="nl-NL" sz="2400"/>
              <a:t>, </a:t>
            </a:r>
            <a:r>
              <a:rPr lang="nl-NL" sz="2400" i="1"/>
              <a:t>tov</a:t>
            </a:r>
            <a:r>
              <a:rPr lang="nl-NL" sz="2400"/>
              <a:t>, </a:t>
            </a:r>
            <a:r>
              <a:rPr lang="nl-NL" sz="2400" i="1"/>
              <a:t>goed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0809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56934" y="3622372"/>
            <a:ext cx="885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/>
              <a:t>Deuteronomium 28: 45-47: </a:t>
            </a:r>
            <a:r>
              <a:rPr lang="nl-NL" sz="2400" i="1" baseline="30000"/>
              <a:t>45</a:t>
            </a:r>
            <a:r>
              <a:rPr lang="nl-NL" sz="2400" i="1"/>
              <a:t> Al deze vervloekingen zullen over u komen, u achtervolgen en u treffen, totdat u weggevaagd wordt, omdat u de stem van de HEERE, uw God, niet gehoorzaam geweest bent, door Zijn geboden en Zijn verordeningen, die Hij u geboden heeft, in acht te nemen. </a:t>
            </a:r>
            <a:r>
              <a:rPr lang="nl-NL" sz="2400" i="1" baseline="30000"/>
              <a:t>46</a:t>
            </a:r>
            <a:r>
              <a:rPr lang="nl-NL" sz="2400" i="1"/>
              <a:t> Ze zullen voor u en uw nageslacht tot een teken en een wonder zijn, tot in eeuwigheid. </a:t>
            </a:r>
            <a:r>
              <a:rPr lang="nl-NL" sz="2400" i="1" baseline="30000"/>
              <a:t>47</a:t>
            </a:r>
            <a:r>
              <a:rPr lang="nl-NL" sz="2400" i="1"/>
              <a:t> Omdat u de HEERE, uw God, niet gediend zult hebben </a:t>
            </a:r>
            <a:r>
              <a:rPr lang="nl-NL" sz="2400" i="1"/>
              <a:t>met </a:t>
            </a:r>
            <a:r>
              <a:rPr lang="nl-NL" sz="2400" i="1" smtClean="0"/>
              <a:t>blijdschap </a:t>
            </a:r>
            <a:r>
              <a:rPr lang="nl-NL" sz="2400" i="1"/>
              <a:t>en </a:t>
            </a:r>
            <a:r>
              <a:rPr lang="nl-NL" sz="2400" i="1" smtClean="0"/>
              <a:t>hartelijke </a:t>
            </a:r>
            <a:r>
              <a:rPr lang="nl-NL" sz="2400" i="1"/>
              <a:t>vreugde</a:t>
            </a:r>
            <a:r>
              <a:rPr lang="nl-NL" sz="2400" i="1"/>
              <a:t>, </a:t>
            </a:r>
            <a:r>
              <a:rPr lang="nl-NL" sz="2400" i="1" smtClean="0"/>
              <a:t>vanwege </a:t>
            </a:r>
            <a:r>
              <a:rPr lang="nl-NL" sz="2400" i="1"/>
              <a:t>de overvloed van</a:t>
            </a:r>
            <a:r>
              <a:rPr lang="nl-NL" sz="2400"/>
              <a:t> </a:t>
            </a:r>
            <a:r>
              <a:rPr lang="nl-NL" sz="2400" i="1"/>
              <a:t>alles</a:t>
            </a:r>
            <a:r>
              <a:rPr lang="nl-NL" sz="2400" i="1"/>
              <a:t>, </a:t>
            </a:r>
            <a:r>
              <a:rPr lang="nl-NL" sz="2400" i="1" smtClean="0"/>
              <a:t>…</a:t>
            </a:r>
            <a:endParaRPr lang="nl-NL" sz="2400"/>
          </a:p>
        </p:txBody>
      </p:sp>
      <p:sp>
        <p:nvSpPr>
          <p:cNvPr id="6" name="Tekstvak 5"/>
          <p:cNvSpPr txBox="1"/>
          <p:nvPr/>
        </p:nvSpPr>
        <p:spPr>
          <a:xfrm>
            <a:off x="1127903" y="1268760"/>
            <a:ext cx="6814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וְשָׂמַחְתָּ בְכָל הַטּוֹב</a:t>
            </a:r>
            <a:r>
              <a:rPr lang="nl-NL" sz="2400"/>
              <a:t>, </a:t>
            </a:r>
            <a:r>
              <a:rPr lang="nl-NL" sz="2400" i="1"/>
              <a:t>w</a:t>
            </a:r>
            <a:r>
              <a:rPr lang="nl-NL" sz="2400" i="1" baseline="30000"/>
              <a:t>e</a:t>
            </a:r>
            <a:r>
              <a:rPr lang="nl-NL" sz="2400" i="1"/>
              <a:t>samachtá </a:t>
            </a:r>
            <a:r>
              <a:rPr lang="nl-NL" sz="2400" i="1" smtClean="0"/>
              <a:t>v</a:t>
            </a:r>
            <a:r>
              <a:rPr lang="nl-NL" sz="2400" i="1" baseline="30000" smtClean="0"/>
              <a:t>e</a:t>
            </a:r>
            <a:r>
              <a:rPr lang="nl-NL" sz="2400" i="1" smtClean="0"/>
              <a:t>chol-hattóóv,</a:t>
            </a:r>
          </a:p>
          <a:p>
            <a:pPr algn="r"/>
            <a:r>
              <a:rPr lang="nl-NL" sz="2400" i="1" smtClean="0"/>
              <a:t>en </a:t>
            </a:r>
            <a:r>
              <a:rPr lang="nl-NL" sz="2400" i="1"/>
              <a:t>u verblijden over al het goede</a:t>
            </a:r>
            <a:endParaRPr lang="nl-NL" sz="2400"/>
          </a:p>
        </p:txBody>
      </p:sp>
      <p:sp>
        <p:nvSpPr>
          <p:cNvPr id="10" name="Tekstvak 9"/>
          <p:cNvSpPr txBox="1"/>
          <p:nvPr/>
        </p:nvSpPr>
        <p:spPr>
          <a:xfrm rot="21403898">
            <a:off x="6166865" y="5871911"/>
            <a:ext cx="2350571" cy="44203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nl-NL" sz="2400" i="1">
                <a:solidFill>
                  <a:srgbClr val="FF0000"/>
                </a:solidFill>
              </a:rPr>
              <a:t>goedheid van hart</a:t>
            </a:r>
            <a:endParaRPr lang="nl-NL" sz="2400" i="1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360675" y="2361074"/>
            <a:ext cx="3661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שִׂמְחָה</a:t>
            </a:r>
            <a:r>
              <a:rPr lang="nl-NL" sz="2400"/>
              <a:t>, </a:t>
            </a:r>
            <a:r>
              <a:rPr lang="nl-NL" sz="2400" i="1"/>
              <a:t>simchá</a:t>
            </a:r>
            <a:r>
              <a:rPr lang="nl-NL" sz="2400"/>
              <a:t>, </a:t>
            </a:r>
            <a:r>
              <a:rPr lang="nl-NL" sz="2400" i="1"/>
              <a:t>blijdschap</a:t>
            </a:r>
            <a:endParaRPr lang="nl-NL" sz="2400"/>
          </a:p>
        </p:txBody>
      </p:sp>
      <p:sp>
        <p:nvSpPr>
          <p:cNvPr id="12" name="Tekstvak 11"/>
          <p:cNvSpPr txBox="1"/>
          <p:nvPr/>
        </p:nvSpPr>
        <p:spPr>
          <a:xfrm>
            <a:off x="2915816" y="2361074"/>
            <a:ext cx="1844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כֹּל</a:t>
            </a:r>
            <a:r>
              <a:rPr lang="nl-NL" sz="2400"/>
              <a:t>, </a:t>
            </a:r>
            <a:r>
              <a:rPr lang="nl-NL" sz="2400" i="1"/>
              <a:t>kol</a:t>
            </a:r>
            <a:r>
              <a:rPr lang="nl-NL" sz="2400"/>
              <a:t>, </a:t>
            </a:r>
            <a:r>
              <a:rPr lang="nl-NL" sz="2400" i="1"/>
              <a:t>alles</a:t>
            </a:r>
            <a:endParaRPr lang="nl-NL" sz="2400"/>
          </a:p>
        </p:txBody>
      </p:sp>
      <p:sp>
        <p:nvSpPr>
          <p:cNvPr id="13" name="Tekstvak 12"/>
          <p:cNvSpPr txBox="1"/>
          <p:nvPr/>
        </p:nvSpPr>
        <p:spPr>
          <a:xfrm>
            <a:off x="156934" y="2361074"/>
            <a:ext cx="2114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טוֹב</a:t>
            </a:r>
            <a:r>
              <a:rPr lang="nl-NL" sz="2400"/>
              <a:t>, </a:t>
            </a:r>
            <a:r>
              <a:rPr lang="nl-NL" sz="2400" i="1"/>
              <a:t>tov</a:t>
            </a:r>
            <a:r>
              <a:rPr lang="nl-NL" sz="2400"/>
              <a:t>, </a:t>
            </a:r>
            <a:r>
              <a:rPr lang="nl-NL" sz="2400" i="1"/>
              <a:t>goed</a:t>
            </a:r>
            <a:endParaRPr lang="nl-NL" sz="240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23528" y="276211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chemeClr val="bg1"/>
                </a:solidFill>
              </a:rPr>
              <a:t>Genesis </a:t>
            </a:r>
            <a:r>
              <a:rPr lang="nl-NL" sz="2400" smtClean="0">
                <a:solidFill>
                  <a:schemeClr val="bg1"/>
                </a:solidFill>
              </a:rPr>
              <a:t>2:16:</a:t>
            </a:r>
            <a:endParaRPr lang="nl-NL" sz="2400">
              <a:solidFill>
                <a:schemeClr val="bg1"/>
              </a:solidFill>
            </a:endParaRPr>
          </a:p>
          <a:p>
            <a:r>
              <a:rPr lang="nl-NL" sz="2400" i="1">
                <a:solidFill>
                  <a:schemeClr val="bg1"/>
                </a:solidFill>
              </a:rPr>
              <a:t>Van </a:t>
            </a:r>
            <a:r>
              <a:rPr lang="nl-NL" sz="2400" i="1" u="sng">
                <a:solidFill>
                  <a:schemeClr val="bg1"/>
                </a:solidFill>
              </a:rPr>
              <a:t>alle</a:t>
            </a:r>
            <a:r>
              <a:rPr lang="nl-NL" sz="2400" i="1">
                <a:solidFill>
                  <a:schemeClr val="bg1"/>
                </a:solidFill>
              </a:rPr>
              <a:t> bomen van de </a:t>
            </a:r>
            <a:r>
              <a:rPr lang="nl-NL" sz="2400" i="1">
                <a:solidFill>
                  <a:schemeClr val="bg1"/>
                </a:solidFill>
              </a:rPr>
              <a:t>hof </a:t>
            </a:r>
            <a:r>
              <a:rPr lang="nl-NL" sz="2400" i="1" smtClean="0">
                <a:solidFill>
                  <a:schemeClr val="bg1"/>
                </a:solidFill>
              </a:rPr>
              <a:t>mag </a:t>
            </a:r>
            <a:r>
              <a:rPr lang="nl-NL" sz="2400" i="1">
                <a:solidFill>
                  <a:schemeClr val="bg1"/>
                </a:solidFill>
              </a:rPr>
              <a:t>u vrij eten, maar van de boom van de kennis van goed en kwaad, daarvan mag u niet eten, want op de dag dat u daarvan eet, zult u zeker sterven.</a:t>
            </a:r>
            <a:endParaRPr lang="nl-NL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23528" y="276211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chemeClr val="bg1"/>
                </a:solidFill>
              </a:rPr>
              <a:t>Genesis </a:t>
            </a:r>
            <a:r>
              <a:rPr lang="nl-NL" sz="2400" smtClean="0">
                <a:solidFill>
                  <a:schemeClr val="bg1"/>
                </a:solidFill>
              </a:rPr>
              <a:t>2:16:</a:t>
            </a:r>
            <a:endParaRPr lang="nl-NL" sz="2400">
              <a:solidFill>
                <a:schemeClr val="bg1"/>
              </a:solidFill>
            </a:endParaRPr>
          </a:p>
          <a:p>
            <a:r>
              <a:rPr lang="nl-NL" sz="2400" i="1">
                <a:solidFill>
                  <a:schemeClr val="bg1"/>
                </a:solidFill>
              </a:rPr>
              <a:t>Van </a:t>
            </a:r>
            <a:r>
              <a:rPr lang="nl-NL" sz="2400" i="1" u="sng">
                <a:solidFill>
                  <a:schemeClr val="bg1"/>
                </a:solidFill>
              </a:rPr>
              <a:t>alle</a:t>
            </a:r>
            <a:r>
              <a:rPr lang="nl-NL" sz="2400" i="1">
                <a:solidFill>
                  <a:schemeClr val="bg1"/>
                </a:solidFill>
              </a:rPr>
              <a:t> bomen van de </a:t>
            </a:r>
            <a:r>
              <a:rPr lang="nl-NL" sz="2400" i="1">
                <a:solidFill>
                  <a:schemeClr val="bg1"/>
                </a:solidFill>
              </a:rPr>
              <a:t>hof </a:t>
            </a:r>
            <a:r>
              <a:rPr lang="nl-NL" sz="2400" i="1" smtClean="0">
                <a:solidFill>
                  <a:schemeClr val="bg1"/>
                </a:solidFill>
              </a:rPr>
              <a:t>mag </a:t>
            </a:r>
            <a:r>
              <a:rPr lang="nl-NL" sz="2400" i="1">
                <a:solidFill>
                  <a:schemeClr val="bg1"/>
                </a:solidFill>
              </a:rPr>
              <a:t>u vrij eten, maar van de boom van de kennis van goed en kwaad, daarvan mag u niet eten, want op de dag dat u daarvan eet, zult u zeker sterven.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23528" y="2106259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chemeClr val="bg1"/>
                </a:solidFill>
              </a:rPr>
              <a:t>Genesis </a:t>
            </a:r>
            <a:r>
              <a:rPr lang="nl-NL" sz="2400" smtClean="0">
                <a:solidFill>
                  <a:schemeClr val="bg1"/>
                </a:solidFill>
              </a:rPr>
              <a:t>3:1:</a:t>
            </a:r>
          </a:p>
          <a:p>
            <a:r>
              <a:rPr lang="nl-NL" sz="2400" i="1" smtClean="0">
                <a:solidFill>
                  <a:schemeClr val="bg1"/>
                </a:solidFill>
              </a:rPr>
              <a:t>De </a:t>
            </a:r>
            <a:r>
              <a:rPr lang="nl-NL" sz="2400" i="1">
                <a:solidFill>
                  <a:schemeClr val="bg1"/>
                </a:solidFill>
              </a:rPr>
              <a:t>slang nu was de listigste onder alle dieren van het veld, die de HEERE God gemaakt had; en hij zei tegen de vrouw: Is het echt zo dat God gezegd heeft: U mag niet eten van </a:t>
            </a:r>
            <a:r>
              <a:rPr lang="nl-NL" sz="2400" i="1" u="sng">
                <a:solidFill>
                  <a:schemeClr val="bg1"/>
                </a:solidFill>
              </a:rPr>
              <a:t>alle</a:t>
            </a:r>
            <a:r>
              <a:rPr lang="nl-NL" sz="2400" i="1">
                <a:solidFill>
                  <a:schemeClr val="bg1"/>
                </a:solidFill>
              </a:rPr>
              <a:t> bomen in de </a:t>
            </a:r>
            <a:r>
              <a:rPr lang="nl-NL" sz="2400" i="1">
                <a:solidFill>
                  <a:schemeClr val="bg1"/>
                </a:solidFill>
              </a:rPr>
              <a:t>hof</a:t>
            </a:r>
            <a:r>
              <a:rPr lang="nl-NL" sz="2400" i="1" smtClean="0">
                <a:solidFill>
                  <a:schemeClr val="bg1"/>
                </a:solidFill>
              </a:rPr>
              <a:t>?</a:t>
            </a:r>
            <a:endParaRPr lang="nl-NL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23528" y="276211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chemeClr val="bg1"/>
                </a:solidFill>
              </a:rPr>
              <a:t>Genesis </a:t>
            </a:r>
            <a:r>
              <a:rPr lang="nl-NL" sz="2400" smtClean="0">
                <a:solidFill>
                  <a:schemeClr val="bg1"/>
                </a:solidFill>
              </a:rPr>
              <a:t>2:16:</a:t>
            </a:r>
            <a:endParaRPr lang="nl-NL" sz="2400">
              <a:solidFill>
                <a:schemeClr val="bg1"/>
              </a:solidFill>
            </a:endParaRPr>
          </a:p>
          <a:p>
            <a:r>
              <a:rPr lang="nl-NL" sz="2400" i="1">
                <a:solidFill>
                  <a:schemeClr val="bg1"/>
                </a:solidFill>
              </a:rPr>
              <a:t>Van </a:t>
            </a:r>
            <a:r>
              <a:rPr lang="nl-NL" sz="2400" i="1" u="sng">
                <a:solidFill>
                  <a:schemeClr val="bg1"/>
                </a:solidFill>
              </a:rPr>
              <a:t>alle</a:t>
            </a:r>
            <a:r>
              <a:rPr lang="nl-NL" sz="2400" i="1">
                <a:solidFill>
                  <a:schemeClr val="bg1"/>
                </a:solidFill>
              </a:rPr>
              <a:t> bomen van de </a:t>
            </a:r>
            <a:r>
              <a:rPr lang="nl-NL" sz="2400" i="1">
                <a:solidFill>
                  <a:schemeClr val="bg1"/>
                </a:solidFill>
              </a:rPr>
              <a:t>hof </a:t>
            </a:r>
            <a:r>
              <a:rPr lang="nl-NL" sz="2400" i="1" smtClean="0">
                <a:solidFill>
                  <a:schemeClr val="bg1"/>
                </a:solidFill>
              </a:rPr>
              <a:t>mag </a:t>
            </a:r>
            <a:r>
              <a:rPr lang="nl-NL" sz="2400" i="1">
                <a:solidFill>
                  <a:schemeClr val="bg1"/>
                </a:solidFill>
              </a:rPr>
              <a:t>u vrij eten, maar van de boom van de kennis van goed en kwaad, daarvan mag u niet eten, want op de dag dat u daarvan eet, zult u zeker sterven.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23528" y="2106259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chemeClr val="bg1"/>
                </a:solidFill>
              </a:rPr>
              <a:t>Genesis </a:t>
            </a:r>
            <a:r>
              <a:rPr lang="nl-NL" sz="2400" smtClean="0">
                <a:solidFill>
                  <a:schemeClr val="bg1"/>
                </a:solidFill>
              </a:rPr>
              <a:t>3:1:</a:t>
            </a:r>
          </a:p>
          <a:p>
            <a:r>
              <a:rPr lang="nl-NL" sz="2400" i="1" smtClean="0">
                <a:solidFill>
                  <a:schemeClr val="bg1"/>
                </a:solidFill>
              </a:rPr>
              <a:t>De </a:t>
            </a:r>
            <a:r>
              <a:rPr lang="nl-NL" sz="2400" i="1">
                <a:solidFill>
                  <a:schemeClr val="bg1"/>
                </a:solidFill>
              </a:rPr>
              <a:t>slang nu was de listigste onder alle dieren van het veld, die de HEERE God gemaakt had; en hij zei tegen de vrouw: Is het echt zo dat God gezegd heeft: U mag niet eten van </a:t>
            </a:r>
            <a:r>
              <a:rPr lang="nl-NL" sz="2400" i="1" u="sng">
                <a:solidFill>
                  <a:schemeClr val="bg1"/>
                </a:solidFill>
              </a:rPr>
              <a:t>alle</a:t>
            </a:r>
            <a:r>
              <a:rPr lang="nl-NL" sz="2400" i="1">
                <a:solidFill>
                  <a:schemeClr val="bg1"/>
                </a:solidFill>
              </a:rPr>
              <a:t> bomen in de </a:t>
            </a:r>
            <a:r>
              <a:rPr lang="nl-NL" sz="2400" i="1">
                <a:solidFill>
                  <a:schemeClr val="bg1"/>
                </a:solidFill>
              </a:rPr>
              <a:t>hof</a:t>
            </a:r>
            <a:r>
              <a:rPr lang="nl-NL" sz="2400" i="1" smtClean="0">
                <a:solidFill>
                  <a:schemeClr val="bg1"/>
                </a:solidFill>
              </a:rPr>
              <a:t>?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23527" y="3936307"/>
            <a:ext cx="856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solidFill>
                  <a:schemeClr val="bg1"/>
                </a:solidFill>
              </a:rPr>
              <a:t>Genesis 3:2:</a:t>
            </a:r>
          </a:p>
          <a:p>
            <a:r>
              <a:rPr lang="nl-NL" sz="2400" i="1" smtClean="0">
                <a:solidFill>
                  <a:schemeClr val="bg1"/>
                </a:solidFill>
              </a:rPr>
              <a:t>En </a:t>
            </a:r>
            <a:r>
              <a:rPr lang="nl-NL" sz="2400" i="1">
                <a:solidFill>
                  <a:schemeClr val="bg1"/>
                </a:solidFill>
              </a:rPr>
              <a:t>de vrouw zei tegen de slang: Van de vrucht van de bomen in de hof mogen wij </a:t>
            </a:r>
            <a:r>
              <a:rPr lang="nl-NL" sz="2400" i="1">
                <a:solidFill>
                  <a:schemeClr val="bg1"/>
                </a:solidFill>
              </a:rPr>
              <a:t>eten</a:t>
            </a:r>
            <a:r>
              <a:rPr lang="nl-NL" sz="2400" i="1" smtClean="0">
                <a:solidFill>
                  <a:schemeClr val="bg1"/>
                </a:solidFill>
              </a:rPr>
              <a:t>, …</a:t>
            </a:r>
            <a:endParaRPr lang="nl-NL" sz="24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23528" y="276211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chemeClr val="bg1"/>
                </a:solidFill>
              </a:rPr>
              <a:t>Genesis </a:t>
            </a:r>
            <a:r>
              <a:rPr lang="nl-NL" sz="2400" smtClean="0">
                <a:solidFill>
                  <a:schemeClr val="bg1"/>
                </a:solidFill>
              </a:rPr>
              <a:t>2:16:</a:t>
            </a:r>
            <a:endParaRPr lang="nl-NL" sz="2400">
              <a:solidFill>
                <a:schemeClr val="bg1"/>
              </a:solidFill>
            </a:endParaRPr>
          </a:p>
          <a:p>
            <a:r>
              <a:rPr lang="nl-NL" sz="2400" i="1">
                <a:solidFill>
                  <a:schemeClr val="bg1"/>
                </a:solidFill>
              </a:rPr>
              <a:t>Van </a:t>
            </a:r>
            <a:r>
              <a:rPr lang="nl-NL" sz="2400" i="1" u="sng">
                <a:solidFill>
                  <a:schemeClr val="bg1"/>
                </a:solidFill>
              </a:rPr>
              <a:t>alle</a:t>
            </a:r>
            <a:r>
              <a:rPr lang="nl-NL" sz="2400" i="1">
                <a:solidFill>
                  <a:schemeClr val="bg1"/>
                </a:solidFill>
              </a:rPr>
              <a:t> bomen van de </a:t>
            </a:r>
            <a:r>
              <a:rPr lang="nl-NL" sz="2400" i="1">
                <a:solidFill>
                  <a:schemeClr val="bg1"/>
                </a:solidFill>
              </a:rPr>
              <a:t>hof </a:t>
            </a:r>
            <a:r>
              <a:rPr lang="nl-NL" sz="2400" i="1" smtClean="0">
                <a:solidFill>
                  <a:schemeClr val="bg1"/>
                </a:solidFill>
              </a:rPr>
              <a:t>mag </a:t>
            </a:r>
            <a:r>
              <a:rPr lang="nl-NL" sz="2400" i="1">
                <a:solidFill>
                  <a:schemeClr val="bg1"/>
                </a:solidFill>
              </a:rPr>
              <a:t>u vrij eten, maar van de boom van de kennis van goed en kwaad, daarvan mag u niet eten, want op de dag dat u daarvan eet, zult u zeker sterven.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23528" y="2106259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chemeClr val="bg1"/>
                </a:solidFill>
              </a:rPr>
              <a:t>Genesis </a:t>
            </a:r>
            <a:r>
              <a:rPr lang="nl-NL" sz="2400" smtClean="0">
                <a:solidFill>
                  <a:schemeClr val="bg1"/>
                </a:solidFill>
              </a:rPr>
              <a:t>3:1:</a:t>
            </a:r>
          </a:p>
          <a:p>
            <a:r>
              <a:rPr lang="nl-NL" sz="2400" i="1" smtClean="0">
                <a:solidFill>
                  <a:schemeClr val="bg1"/>
                </a:solidFill>
              </a:rPr>
              <a:t>De </a:t>
            </a:r>
            <a:r>
              <a:rPr lang="nl-NL" sz="2400" i="1">
                <a:solidFill>
                  <a:schemeClr val="bg1"/>
                </a:solidFill>
              </a:rPr>
              <a:t>slang nu was de listigste onder alle dieren van het veld, die de HEERE God gemaakt had; en hij zei tegen de vrouw: Is het echt zo dat God gezegd heeft: U mag niet eten van </a:t>
            </a:r>
            <a:r>
              <a:rPr lang="nl-NL" sz="2400" i="1" u="sng">
                <a:solidFill>
                  <a:schemeClr val="bg1"/>
                </a:solidFill>
              </a:rPr>
              <a:t>alle</a:t>
            </a:r>
            <a:r>
              <a:rPr lang="nl-NL" sz="2400" i="1">
                <a:solidFill>
                  <a:schemeClr val="bg1"/>
                </a:solidFill>
              </a:rPr>
              <a:t> bomen in de </a:t>
            </a:r>
            <a:r>
              <a:rPr lang="nl-NL" sz="2400" i="1">
                <a:solidFill>
                  <a:schemeClr val="bg1"/>
                </a:solidFill>
              </a:rPr>
              <a:t>hof</a:t>
            </a:r>
            <a:r>
              <a:rPr lang="nl-NL" sz="2400" i="1" smtClean="0">
                <a:solidFill>
                  <a:schemeClr val="bg1"/>
                </a:solidFill>
              </a:rPr>
              <a:t>?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23527" y="3936307"/>
            <a:ext cx="856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>
                <a:solidFill>
                  <a:schemeClr val="bg1"/>
                </a:solidFill>
              </a:rPr>
              <a:t>Genesis 3:2:</a:t>
            </a:r>
          </a:p>
          <a:p>
            <a:r>
              <a:rPr lang="nl-NL" sz="2400" i="1" smtClean="0">
                <a:solidFill>
                  <a:schemeClr val="bg1"/>
                </a:solidFill>
              </a:rPr>
              <a:t>En </a:t>
            </a:r>
            <a:r>
              <a:rPr lang="nl-NL" sz="2400" i="1">
                <a:solidFill>
                  <a:schemeClr val="bg1"/>
                </a:solidFill>
              </a:rPr>
              <a:t>de vrouw zei tegen de slang: Van de vrucht van de bomen in de hof mogen wij </a:t>
            </a:r>
            <a:r>
              <a:rPr lang="nl-NL" sz="2400" i="1">
                <a:solidFill>
                  <a:schemeClr val="bg1"/>
                </a:solidFill>
              </a:rPr>
              <a:t>eten</a:t>
            </a:r>
            <a:r>
              <a:rPr lang="nl-NL" sz="2400" i="1" smtClean="0">
                <a:solidFill>
                  <a:schemeClr val="bg1"/>
                </a:solidFill>
              </a:rPr>
              <a:t>, …</a:t>
            </a:r>
            <a:endParaRPr lang="nl-NL" sz="2400" i="1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05436" y="5397023"/>
            <a:ext cx="8587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chemeClr val="bg1"/>
                </a:solidFill>
              </a:rPr>
              <a:t>Genesis </a:t>
            </a:r>
            <a:r>
              <a:rPr lang="nl-NL" sz="2400" smtClean="0">
                <a:solidFill>
                  <a:schemeClr val="bg1"/>
                </a:solidFill>
              </a:rPr>
              <a:t>3:6:</a:t>
            </a:r>
          </a:p>
          <a:p>
            <a:r>
              <a:rPr lang="nl-NL" sz="2400" i="1" smtClean="0">
                <a:solidFill>
                  <a:schemeClr val="bg1"/>
                </a:solidFill>
              </a:rPr>
              <a:t>En </a:t>
            </a:r>
            <a:r>
              <a:rPr lang="nl-NL" sz="2400" i="1">
                <a:solidFill>
                  <a:schemeClr val="bg1"/>
                </a:solidFill>
              </a:rPr>
              <a:t>de vrouw zag dat die </a:t>
            </a:r>
            <a:r>
              <a:rPr lang="nl-NL" sz="2400" i="1">
                <a:solidFill>
                  <a:schemeClr val="bg1"/>
                </a:solidFill>
              </a:rPr>
              <a:t>boom </a:t>
            </a:r>
            <a:r>
              <a:rPr lang="nl-NL" sz="2400" i="1" u="sng" smtClean="0">
                <a:solidFill>
                  <a:schemeClr val="bg1"/>
                </a:solidFill>
              </a:rPr>
              <a:t>goed</a:t>
            </a:r>
            <a:r>
              <a:rPr lang="nl-NL" sz="2400" i="1" smtClean="0">
                <a:solidFill>
                  <a:schemeClr val="bg1"/>
                </a:solidFill>
              </a:rPr>
              <a:t> </a:t>
            </a:r>
            <a:r>
              <a:rPr lang="nl-NL" sz="2400" i="1">
                <a:solidFill>
                  <a:schemeClr val="bg1"/>
                </a:solidFill>
              </a:rPr>
              <a:t>was om ervan te eten en dat hij een lust was voor het oog, ….</a:t>
            </a:r>
            <a:endParaRPr lang="nl-NL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3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950664" y="1412776"/>
            <a:ext cx="6013823" cy="4524315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2400"/>
              <a:t>Deuteronomium 26:1-11: </a:t>
            </a:r>
            <a:r>
              <a:rPr lang="nl-NL" sz="2400" i="1" baseline="30000"/>
              <a:t>1</a:t>
            </a:r>
            <a:r>
              <a:rPr lang="nl-NL" sz="2400" i="1"/>
              <a:t> En wanneer u in het land komt dat de HEERE, uw God, u als erfelijk bezit geeft, en u dat in bezit neemt en erin woont, moet het zó zijn </a:t>
            </a:r>
            <a:r>
              <a:rPr lang="nl-NL" sz="2400" i="1" baseline="30000"/>
              <a:t>2</a:t>
            </a:r>
            <a:r>
              <a:rPr lang="nl-NL" sz="2400" i="1"/>
              <a:t> dat u van de eerstelingen neemt van alle vruchten van het land, die u binnenhaalt van uw land, dat de HEERE, uw God, u geeft; en u moet die in een korf leggen en naar de plaats gaan die de HEERE, uw God, zal uitkiezen om Zijn Naam daar te laten wonen. </a:t>
            </a:r>
            <a:r>
              <a:rPr lang="nl-NL" sz="2400" i="1" baseline="30000"/>
              <a:t>3</a:t>
            </a:r>
            <a:r>
              <a:rPr lang="nl-NL" sz="2400" i="1"/>
              <a:t> U moet naar de priester gaan die er in die dagen zal </a:t>
            </a:r>
            <a:r>
              <a:rPr lang="nl-NL" sz="2400" i="1"/>
              <a:t>zijn</a:t>
            </a:r>
            <a:r>
              <a:rPr lang="nl-NL" sz="2400" i="1"/>
              <a:t>, en tegen hem zeggen:</a:t>
            </a:r>
            <a:endParaRPr lang="nl-NL" sz="240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8" y="1340768"/>
            <a:ext cx="2973573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56934" y="3622372"/>
            <a:ext cx="885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/>
              <a:t>Deuteronomium 28: 45-47: </a:t>
            </a:r>
            <a:r>
              <a:rPr lang="nl-NL" sz="2400" i="1" baseline="30000"/>
              <a:t>45</a:t>
            </a:r>
            <a:r>
              <a:rPr lang="nl-NL" sz="2400" i="1"/>
              <a:t> Al deze vervloekingen zullen over u komen, u achtervolgen en u treffen, totdat u weggevaagd wordt, omdat u de stem van de HEERE, uw God, niet gehoorzaam geweest bent, door Zijn geboden en Zijn verordeningen, die Hij u geboden heeft, in acht te nemen. </a:t>
            </a:r>
            <a:r>
              <a:rPr lang="nl-NL" sz="2400" i="1" baseline="30000"/>
              <a:t>46</a:t>
            </a:r>
            <a:r>
              <a:rPr lang="nl-NL" sz="2400" i="1"/>
              <a:t> Ze zullen voor u en uw nageslacht tot een teken en een wonder zijn, tot in eeuwigheid. </a:t>
            </a:r>
            <a:r>
              <a:rPr lang="nl-NL" sz="2400" i="1" baseline="30000"/>
              <a:t>47</a:t>
            </a:r>
            <a:r>
              <a:rPr lang="nl-NL" sz="2400" i="1"/>
              <a:t> Omdat u de HEERE, uw God, niet gediend zult hebben </a:t>
            </a:r>
            <a:r>
              <a:rPr lang="nl-NL" sz="2400" i="1"/>
              <a:t>met </a:t>
            </a:r>
            <a:r>
              <a:rPr lang="nl-NL" sz="2400" i="1" smtClean="0"/>
              <a:t>blijdschap </a:t>
            </a:r>
            <a:r>
              <a:rPr lang="nl-NL" sz="2400" i="1"/>
              <a:t>en </a:t>
            </a:r>
            <a:r>
              <a:rPr lang="nl-NL" sz="2400" i="1" smtClean="0"/>
              <a:t>hartelijke </a:t>
            </a:r>
            <a:r>
              <a:rPr lang="nl-NL" sz="2400" i="1"/>
              <a:t>vreugde</a:t>
            </a:r>
            <a:r>
              <a:rPr lang="nl-NL" sz="2400" i="1"/>
              <a:t>, </a:t>
            </a:r>
            <a:r>
              <a:rPr lang="nl-NL" sz="2400" i="1" smtClean="0"/>
              <a:t>vanwege </a:t>
            </a:r>
            <a:r>
              <a:rPr lang="nl-NL" sz="2400" i="1"/>
              <a:t>de overvloed van</a:t>
            </a:r>
            <a:r>
              <a:rPr lang="nl-NL" sz="2400"/>
              <a:t> </a:t>
            </a:r>
            <a:r>
              <a:rPr lang="nl-NL" sz="2400" i="1"/>
              <a:t>alles</a:t>
            </a:r>
            <a:r>
              <a:rPr lang="nl-NL" sz="2400" i="1"/>
              <a:t>, </a:t>
            </a:r>
            <a:r>
              <a:rPr lang="nl-NL" sz="2400" i="1" smtClean="0"/>
              <a:t>…</a:t>
            </a:r>
            <a:endParaRPr lang="nl-NL" sz="2400"/>
          </a:p>
        </p:txBody>
      </p:sp>
      <p:sp>
        <p:nvSpPr>
          <p:cNvPr id="6" name="Tekstvak 5"/>
          <p:cNvSpPr txBox="1"/>
          <p:nvPr/>
        </p:nvSpPr>
        <p:spPr>
          <a:xfrm>
            <a:off x="1127903" y="1268760"/>
            <a:ext cx="6814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וְשָׂמַחְתָּ בְכָל הַטּוֹב</a:t>
            </a:r>
            <a:r>
              <a:rPr lang="nl-NL" sz="2400"/>
              <a:t>, </a:t>
            </a:r>
            <a:r>
              <a:rPr lang="nl-NL" sz="2400" i="1"/>
              <a:t>w</a:t>
            </a:r>
            <a:r>
              <a:rPr lang="nl-NL" sz="2400" i="1" baseline="30000"/>
              <a:t>e</a:t>
            </a:r>
            <a:r>
              <a:rPr lang="nl-NL" sz="2400" i="1"/>
              <a:t>samachtá </a:t>
            </a:r>
            <a:r>
              <a:rPr lang="nl-NL" sz="2400" i="1" smtClean="0"/>
              <a:t>v</a:t>
            </a:r>
            <a:r>
              <a:rPr lang="nl-NL" sz="2400" i="1" baseline="30000" smtClean="0"/>
              <a:t>e</a:t>
            </a:r>
            <a:r>
              <a:rPr lang="nl-NL" sz="2400" i="1" smtClean="0"/>
              <a:t>chol-hattóóv,</a:t>
            </a:r>
          </a:p>
          <a:p>
            <a:pPr algn="r"/>
            <a:r>
              <a:rPr lang="nl-NL" sz="2400" i="1" smtClean="0"/>
              <a:t>en </a:t>
            </a:r>
            <a:r>
              <a:rPr lang="nl-NL" sz="2400" i="1"/>
              <a:t>u verblijden over al het goede</a:t>
            </a:r>
            <a:endParaRPr lang="nl-NL" sz="2400"/>
          </a:p>
        </p:txBody>
      </p:sp>
      <p:sp>
        <p:nvSpPr>
          <p:cNvPr id="10" name="Tekstvak 9"/>
          <p:cNvSpPr txBox="1"/>
          <p:nvPr/>
        </p:nvSpPr>
        <p:spPr>
          <a:xfrm rot="21403898">
            <a:off x="6166865" y="5871911"/>
            <a:ext cx="2350571" cy="44203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nl-NL" sz="2400" i="1">
                <a:solidFill>
                  <a:srgbClr val="FF0000"/>
                </a:solidFill>
              </a:rPr>
              <a:t>goedheid van hart</a:t>
            </a:r>
            <a:endParaRPr lang="nl-NL" sz="2400" i="1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360675" y="2361074"/>
            <a:ext cx="3661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שִׂמְחָה</a:t>
            </a:r>
            <a:r>
              <a:rPr lang="nl-NL" sz="2400"/>
              <a:t>, </a:t>
            </a:r>
            <a:r>
              <a:rPr lang="nl-NL" sz="2400" i="1"/>
              <a:t>simchá</a:t>
            </a:r>
            <a:r>
              <a:rPr lang="nl-NL" sz="2400"/>
              <a:t>, </a:t>
            </a:r>
            <a:r>
              <a:rPr lang="nl-NL" sz="2400" i="1"/>
              <a:t>blijdschap</a:t>
            </a:r>
            <a:endParaRPr lang="nl-NL" sz="2400"/>
          </a:p>
        </p:txBody>
      </p:sp>
      <p:sp>
        <p:nvSpPr>
          <p:cNvPr id="12" name="Tekstvak 11"/>
          <p:cNvSpPr txBox="1"/>
          <p:nvPr/>
        </p:nvSpPr>
        <p:spPr>
          <a:xfrm>
            <a:off x="2915816" y="2361074"/>
            <a:ext cx="1844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כֹּל</a:t>
            </a:r>
            <a:r>
              <a:rPr lang="nl-NL" sz="2400"/>
              <a:t>, </a:t>
            </a:r>
            <a:r>
              <a:rPr lang="nl-NL" sz="2400" i="1"/>
              <a:t>kol</a:t>
            </a:r>
            <a:r>
              <a:rPr lang="nl-NL" sz="2400"/>
              <a:t>, </a:t>
            </a:r>
            <a:r>
              <a:rPr lang="nl-NL" sz="2400" i="1"/>
              <a:t>alles</a:t>
            </a:r>
            <a:endParaRPr lang="nl-NL" sz="2400"/>
          </a:p>
        </p:txBody>
      </p:sp>
      <p:sp>
        <p:nvSpPr>
          <p:cNvPr id="13" name="Tekstvak 12"/>
          <p:cNvSpPr txBox="1"/>
          <p:nvPr/>
        </p:nvSpPr>
        <p:spPr>
          <a:xfrm>
            <a:off x="156934" y="2361074"/>
            <a:ext cx="2114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טוֹב</a:t>
            </a:r>
            <a:r>
              <a:rPr lang="nl-NL" sz="2400"/>
              <a:t>, </a:t>
            </a:r>
            <a:r>
              <a:rPr lang="nl-NL" sz="2400" i="1"/>
              <a:t>tov</a:t>
            </a:r>
            <a:r>
              <a:rPr lang="nl-NL" sz="2400"/>
              <a:t>, </a:t>
            </a:r>
            <a:r>
              <a:rPr lang="nl-NL" sz="2400" i="1"/>
              <a:t>goed</a:t>
            </a:r>
            <a:endParaRPr lang="nl-NL" sz="240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7" y="-49962"/>
            <a:ext cx="9235440" cy="6926580"/>
          </a:xfrm>
          <a:prstGeom prst="rect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9106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41443E-6 L 0.02656 -0.13738 C 0.03368 -0.16698 0.02986 -0.1975 0.01684 -0.22109 C 0.00208 -0.24746 -0.01823 -0.26087 -0.0408 -0.26133 L -0.14653 -0.26758 " pathEditMode="relative" rAng="3233654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-17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56934" y="3622372"/>
            <a:ext cx="885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/>
              <a:t>Deuteronomium 28: 45-47: </a:t>
            </a:r>
            <a:r>
              <a:rPr lang="nl-NL" sz="2400" i="1" baseline="30000"/>
              <a:t>45</a:t>
            </a:r>
            <a:r>
              <a:rPr lang="nl-NL" sz="2400" i="1"/>
              <a:t> Al deze vervloekingen zullen over u komen, u achtervolgen en u treffen, totdat u weggevaagd wordt, omdat u de stem van de HEERE, uw God, niet gehoorzaam geweest bent, door Zijn geboden en Zijn verordeningen, die Hij u geboden heeft, in acht te nemen. </a:t>
            </a:r>
            <a:r>
              <a:rPr lang="nl-NL" sz="2400" i="1" baseline="30000"/>
              <a:t>46</a:t>
            </a:r>
            <a:r>
              <a:rPr lang="nl-NL" sz="2400" i="1"/>
              <a:t> Ze zullen voor u en uw nageslacht tot een teken en een wonder zijn, tot in eeuwigheid. </a:t>
            </a:r>
            <a:r>
              <a:rPr lang="nl-NL" sz="2400" i="1" baseline="30000"/>
              <a:t>47</a:t>
            </a:r>
            <a:r>
              <a:rPr lang="nl-NL" sz="2400" i="1"/>
              <a:t> Omdat u de HEERE, uw God, niet gediend zult hebben </a:t>
            </a:r>
            <a:r>
              <a:rPr lang="nl-NL" sz="2400" i="1"/>
              <a:t>met </a:t>
            </a:r>
            <a:r>
              <a:rPr lang="nl-NL" sz="2400" i="1" smtClean="0"/>
              <a:t>blijdschap </a:t>
            </a:r>
            <a:r>
              <a:rPr lang="nl-NL" sz="2400" i="1"/>
              <a:t>en </a:t>
            </a:r>
            <a:r>
              <a:rPr lang="nl-NL" sz="2400" i="1" smtClean="0"/>
              <a:t>hartelijke </a:t>
            </a:r>
            <a:r>
              <a:rPr lang="nl-NL" sz="2400" i="1"/>
              <a:t>vreugde</a:t>
            </a:r>
            <a:r>
              <a:rPr lang="nl-NL" sz="2400" i="1"/>
              <a:t>, </a:t>
            </a:r>
            <a:r>
              <a:rPr lang="nl-NL" sz="2400" i="1" smtClean="0"/>
              <a:t>vanwege </a:t>
            </a:r>
            <a:r>
              <a:rPr lang="nl-NL" sz="2400" i="1"/>
              <a:t>de overvloed van</a:t>
            </a:r>
            <a:r>
              <a:rPr lang="nl-NL" sz="2400"/>
              <a:t> </a:t>
            </a:r>
            <a:r>
              <a:rPr lang="nl-NL" sz="2400" i="1"/>
              <a:t>alles</a:t>
            </a:r>
            <a:r>
              <a:rPr lang="nl-NL" sz="2400" i="1"/>
              <a:t>, </a:t>
            </a:r>
            <a:r>
              <a:rPr lang="nl-NL" sz="2400" i="1" smtClean="0"/>
              <a:t>…</a:t>
            </a:r>
            <a:endParaRPr lang="nl-NL" sz="2400"/>
          </a:p>
        </p:txBody>
      </p:sp>
      <p:sp>
        <p:nvSpPr>
          <p:cNvPr id="6" name="Tekstvak 5"/>
          <p:cNvSpPr txBox="1"/>
          <p:nvPr/>
        </p:nvSpPr>
        <p:spPr>
          <a:xfrm>
            <a:off x="1127903" y="1268760"/>
            <a:ext cx="6814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וְשָׂמַחְתָּ בְכָל הַטּוֹב</a:t>
            </a:r>
            <a:r>
              <a:rPr lang="nl-NL" sz="2400"/>
              <a:t>, </a:t>
            </a:r>
            <a:r>
              <a:rPr lang="nl-NL" sz="2400" i="1"/>
              <a:t>w</a:t>
            </a:r>
            <a:r>
              <a:rPr lang="nl-NL" sz="2400" i="1" baseline="30000"/>
              <a:t>e</a:t>
            </a:r>
            <a:r>
              <a:rPr lang="nl-NL" sz="2400" i="1"/>
              <a:t>samachtá </a:t>
            </a:r>
            <a:r>
              <a:rPr lang="nl-NL" sz="2400" i="1" smtClean="0"/>
              <a:t>v</a:t>
            </a:r>
            <a:r>
              <a:rPr lang="nl-NL" sz="2400" i="1" baseline="30000" smtClean="0"/>
              <a:t>e</a:t>
            </a:r>
            <a:r>
              <a:rPr lang="nl-NL" sz="2400" i="1" smtClean="0"/>
              <a:t>chol-hattóóv,</a:t>
            </a:r>
          </a:p>
          <a:p>
            <a:pPr algn="r"/>
            <a:r>
              <a:rPr lang="nl-NL" sz="2400" i="1" smtClean="0"/>
              <a:t>en </a:t>
            </a:r>
            <a:r>
              <a:rPr lang="nl-NL" sz="2400" i="1"/>
              <a:t>u verblijden over al het goede</a:t>
            </a:r>
            <a:endParaRPr lang="nl-NL" sz="2400"/>
          </a:p>
        </p:txBody>
      </p:sp>
      <p:sp>
        <p:nvSpPr>
          <p:cNvPr id="10" name="Tekstvak 9"/>
          <p:cNvSpPr txBox="1"/>
          <p:nvPr/>
        </p:nvSpPr>
        <p:spPr>
          <a:xfrm rot="21403898">
            <a:off x="6166865" y="5871911"/>
            <a:ext cx="2350571" cy="44203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nl-NL" sz="2400" i="1">
                <a:solidFill>
                  <a:srgbClr val="FF0000"/>
                </a:solidFill>
              </a:rPr>
              <a:t>goedheid van hart</a:t>
            </a:r>
            <a:endParaRPr lang="nl-NL" sz="2400" i="1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360675" y="2361074"/>
            <a:ext cx="3661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שִׂמְחָה</a:t>
            </a:r>
            <a:r>
              <a:rPr lang="nl-NL" sz="2400"/>
              <a:t>, </a:t>
            </a:r>
            <a:r>
              <a:rPr lang="nl-NL" sz="2400" i="1"/>
              <a:t>simchá</a:t>
            </a:r>
            <a:r>
              <a:rPr lang="nl-NL" sz="2400"/>
              <a:t>, </a:t>
            </a:r>
            <a:r>
              <a:rPr lang="nl-NL" sz="2400" i="1"/>
              <a:t>blijdschap</a:t>
            </a:r>
            <a:endParaRPr lang="nl-NL" sz="2400"/>
          </a:p>
        </p:txBody>
      </p:sp>
      <p:sp>
        <p:nvSpPr>
          <p:cNvPr id="12" name="Tekstvak 11"/>
          <p:cNvSpPr txBox="1"/>
          <p:nvPr/>
        </p:nvSpPr>
        <p:spPr>
          <a:xfrm>
            <a:off x="2915816" y="2361074"/>
            <a:ext cx="1844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כֹּל</a:t>
            </a:r>
            <a:r>
              <a:rPr lang="nl-NL" sz="2400"/>
              <a:t>, </a:t>
            </a:r>
            <a:r>
              <a:rPr lang="nl-NL" sz="2400" i="1"/>
              <a:t>kol</a:t>
            </a:r>
            <a:r>
              <a:rPr lang="nl-NL" sz="2400"/>
              <a:t>, </a:t>
            </a:r>
            <a:r>
              <a:rPr lang="nl-NL" sz="2400" i="1"/>
              <a:t>alles</a:t>
            </a:r>
            <a:endParaRPr lang="nl-NL" sz="2400"/>
          </a:p>
        </p:txBody>
      </p:sp>
      <p:sp>
        <p:nvSpPr>
          <p:cNvPr id="13" name="Tekstvak 12"/>
          <p:cNvSpPr txBox="1"/>
          <p:nvPr/>
        </p:nvSpPr>
        <p:spPr>
          <a:xfrm>
            <a:off x="156934" y="2361074"/>
            <a:ext cx="2114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טוֹב</a:t>
            </a:r>
            <a:r>
              <a:rPr lang="nl-NL" sz="2400"/>
              <a:t>, </a:t>
            </a:r>
            <a:r>
              <a:rPr lang="nl-NL" sz="2400" i="1"/>
              <a:t>tov</a:t>
            </a:r>
            <a:r>
              <a:rPr lang="nl-NL" sz="2400"/>
              <a:t>, </a:t>
            </a:r>
            <a:r>
              <a:rPr lang="nl-NL" sz="2400" i="1"/>
              <a:t>goed</a:t>
            </a:r>
            <a:endParaRPr lang="nl-NL" sz="240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066" y="-1902115"/>
            <a:ext cx="9235440" cy="6926580"/>
          </a:xfrm>
          <a:prstGeom prst="rect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4903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56934" y="3622372"/>
            <a:ext cx="885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/>
              <a:t>Deuteronomium 28: 45-47: </a:t>
            </a:r>
            <a:r>
              <a:rPr lang="nl-NL" sz="2400" i="1" baseline="30000"/>
              <a:t>45</a:t>
            </a:r>
            <a:r>
              <a:rPr lang="nl-NL" sz="2400" i="1"/>
              <a:t> Al deze vervloekingen zullen over u komen, u achtervolgen en u treffen, totdat u weggevaagd wordt, omdat u de stem van de HEERE, uw God, niet gehoorzaam geweest bent, door Zijn geboden en Zijn verordeningen, die Hij u geboden heeft, in acht te nemen. </a:t>
            </a:r>
            <a:r>
              <a:rPr lang="nl-NL" sz="2400" i="1" baseline="30000"/>
              <a:t>46</a:t>
            </a:r>
            <a:r>
              <a:rPr lang="nl-NL" sz="2400" i="1"/>
              <a:t> Ze zullen voor u en uw nageslacht tot een teken en een wonder zijn, tot in eeuwigheid. </a:t>
            </a:r>
            <a:r>
              <a:rPr lang="nl-NL" sz="2400" i="1" baseline="30000"/>
              <a:t>47</a:t>
            </a:r>
            <a:r>
              <a:rPr lang="nl-NL" sz="2400" i="1"/>
              <a:t> Omdat u de HEERE, uw God, niet gediend zult hebben </a:t>
            </a:r>
            <a:r>
              <a:rPr lang="nl-NL" sz="2400" i="1"/>
              <a:t>met </a:t>
            </a:r>
            <a:r>
              <a:rPr lang="nl-NL" sz="2400" i="1" smtClean="0"/>
              <a:t>blijdschap </a:t>
            </a:r>
            <a:r>
              <a:rPr lang="nl-NL" sz="2400" i="1"/>
              <a:t>en </a:t>
            </a:r>
            <a:r>
              <a:rPr lang="nl-NL" sz="2400" i="1" smtClean="0"/>
              <a:t>hartelijke </a:t>
            </a:r>
            <a:r>
              <a:rPr lang="nl-NL" sz="2400" i="1"/>
              <a:t>vreugde</a:t>
            </a:r>
            <a:r>
              <a:rPr lang="nl-NL" sz="2400" i="1"/>
              <a:t>, </a:t>
            </a:r>
            <a:r>
              <a:rPr lang="nl-NL" sz="2400" i="1" smtClean="0"/>
              <a:t>vanwege </a:t>
            </a:r>
            <a:r>
              <a:rPr lang="nl-NL" sz="2400" i="1"/>
              <a:t>de overvloed van</a:t>
            </a:r>
            <a:r>
              <a:rPr lang="nl-NL" sz="2400"/>
              <a:t> </a:t>
            </a:r>
            <a:r>
              <a:rPr lang="nl-NL" sz="2400" i="1"/>
              <a:t>alles</a:t>
            </a:r>
            <a:r>
              <a:rPr lang="nl-NL" sz="2400" i="1"/>
              <a:t>, </a:t>
            </a:r>
            <a:r>
              <a:rPr lang="nl-NL" sz="2400" i="1" smtClean="0"/>
              <a:t>…</a:t>
            </a:r>
            <a:endParaRPr lang="nl-NL" sz="2400"/>
          </a:p>
        </p:txBody>
      </p:sp>
      <p:sp>
        <p:nvSpPr>
          <p:cNvPr id="6" name="Tekstvak 5"/>
          <p:cNvSpPr txBox="1"/>
          <p:nvPr/>
        </p:nvSpPr>
        <p:spPr>
          <a:xfrm>
            <a:off x="1127903" y="1268760"/>
            <a:ext cx="6814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וְשָׂמַחְתָּ בְכָל הַטּוֹב</a:t>
            </a:r>
            <a:r>
              <a:rPr lang="nl-NL" sz="2400"/>
              <a:t>, </a:t>
            </a:r>
            <a:r>
              <a:rPr lang="nl-NL" sz="2400" i="1"/>
              <a:t>w</a:t>
            </a:r>
            <a:r>
              <a:rPr lang="nl-NL" sz="2400" i="1" baseline="30000"/>
              <a:t>e</a:t>
            </a:r>
            <a:r>
              <a:rPr lang="nl-NL" sz="2400" i="1"/>
              <a:t>samachtá </a:t>
            </a:r>
            <a:r>
              <a:rPr lang="nl-NL" sz="2400" i="1" smtClean="0"/>
              <a:t>v</a:t>
            </a:r>
            <a:r>
              <a:rPr lang="nl-NL" sz="2400" i="1" baseline="30000" smtClean="0"/>
              <a:t>e</a:t>
            </a:r>
            <a:r>
              <a:rPr lang="nl-NL" sz="2400" i="1" smtClean="0"/>
              <a:t>chol-hattóóv,</a:t>
            </a:r>
          </a:p>
          <a:p>
            <a:pPr algn="r"/>
            <a:r>
              <a:rPr lang="nl-NL" sz="2400" i="1" smtClean="0"/>
              <a:t>en </a:t>
            </a:r>
            <a:r>
              <a:rPr lang="nl-NL" sz="2400" i="1"/>
              <a:t>u verblijden over al het goede</a:t>
            </a:r>
            <a:endParaRPr lang="nl-NL" sz="2400"/>
          </a:p>
        </p:txBody>
      </p:sp>
      <p:sp>
        <p:nvSpPr>
          <p:cNvPr id="10" name="Tekstvak 9"/>
          <p:cNvSpPr txBox="1"/>
          <p:nvPr/>
        </p:nvSpPr>
        <p:spPr>
          <a:xfrm rot="21403898">
            <a:off x="6166865" y="5871911"/>
            <a:ext cx="2350571" cy="44203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nl-NL" sz="2400" i="1">
                <a:solidFill>
                  <a:srgbClr val="FF0000"/>
                </a:solidFill>
              </a:rPr>
              <a:t>goedheid van hart</a:t>
            </a:r>
            <a:endParaRPr lang="nl-NL" sz="2400" i="1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360675" y="2361074"/>
            <a:ext cx="3661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שִׂמְחָה</a:t>
            </a:r>
            <a:r>
              <a:rPr lang="nl-NL" sz="2400"/>
              <a:t>, </a:t>
            </a:r>
            <a:r>
              <a:rPr lang="nl-NL" sz="2400" i="1"/>
              <a:t>simchá</a:t>
            </a:r>
            <a:r>
              <a:rPr lang="nl-NL" sz="2400"/>
              <a:t>, </a:t>
            </a:r>
            <a:r>
              <a:rPr lang="nl-NL" sz="2400" i="1"/>
              <a:t>blijdschap</a:t>
            </a:r>
            <a:endParaRPr lang="nl-NL" sz="2400"/>
          </a:p>
        </p:txBody>
      </p:sp>
      <p:sp>
        <p:nvSpPr>
          <p:cNvPr id="12" name="Tekstvak 11"/>
          <p:cNvSpPr txBox="1"/>
          <p:nvPr/>
        </p:nvSpPr>
        <p:spPr>
          <a:xfrm>
            <a:off x="2915816" y="2361074"/>
            <a:ext cx="1844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כֹּל</a:t>
            </a:r>
            <a:r>
              <a:rPr lang="nl-NL" sz="2400"/>
              <a:t>, </a:t>
            </a:r>
            <a:r>
              <a:rPr lang="nl-NL" sz="2400" i="1"/>
              <a:t>kol</a:t>
            </a:r>
            <a:r>
              <a:rPr lang="nl-NL" sz="2400"/>
              <a:t>, </a:t>
            </a:r>
            <a:r>
              <a:rPr lang="nl-NL" sz="2400" i="1"/>
              <a:t>alles</a:t>
            </a:r>
            <a:endParaRPr lang="nl-NL" sz="2400"/>
          </a:p>
        </p:txBody>
      </p:sp>
      <p:sp>
        <p:nvSpPr>
          <p:cNvPr id="13" name="Tekstvak 12"/>
          <p:cNvSpPr txBox="1"/>
          <p:nvPr/>
        </p:nvSpPr>
        <p:spPr>
          <a:xfrm>
            <a:off x="156934" y="2361074"/>
            <a:ext cx="2114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טוֹב</a:t>
            </a:r>
            <a:r>
              <a:rPr lang="nl-NL" sz="2400"/>
              <a:t>, </a:t>
            </a:r>
            <a:r>
              <a:rPr lang="nl-NL" sz="2400" i="1"/>
              <a:t>tov</a:t>
            </a:r>
            <a:r>
              <a:rPr lang="nl-NL" sz="2400"/>
              <a:t>, </a:t>
            </a:r>
            <a:r>
              <a:rPr lang="nl-NL" sz="2400" i="1"/>
              <a:t>goed</a:t>
            </a:r>
            <a:endParaRPr lang="nl-NL" sz="240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066" y="-1902115"/>
            <a:ext cx="9235440" cy="6926580"/>
          </a:xfrm>
          <a:prstGeom prst="rect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473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19981E-6 L -0.88646 -0.661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23" y="-330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56934" y="3622372"/>
            <a:ext cx="885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/>
              <a:t>Deuteronomium 28: 45-47: </a:t>
            </a:r>
            <a:r>
              <a:rPr lang="nl-NL" sz="2400" i="1" baseline="30000"/>
              <a:t>45</a:t>
            </a:r>
            <a:r>
              <a:rPr lang="nl-NL" sz="2400" i="1"/>
              <a:t> Al deze vervloekingen zullen over u komen, u achtervolgen en u treffen, totdat u weggevaagd wordt, omdat u de stem van de HEERE, uw God, niet gehoorzaam geweest bent, door Zijn geboden en Zijn verordeningen, die Hij u geboden heeft, in acht te nemen. </a:t>
            </a:r>
            <a:r>
              <a:rPr lang="nl-NL" sz="2400" i="1" baseline="30000"/>
              <a:t>46</a:t>
            </a:r>
            <a:r>
              <a:rPr lang="nl-NL" sz="2400" i="1"/>
              <a:t> Ze zullen voor u en uw nageslacht tot een teken en een wonder zijn, tot in eeuwigheid. </a:t>
            </a:r>
            <a:r>
              <a:rPr lang="nl-NL" sz="2400" i="1" baseline="30000"/>
              <a:t>47</a:t>
            </a:r>
            <a:r>
              <a:rPr lang="nl-NL" sz="2400" i="1"/>
              <a:t> Omdat u de HEERE, uw God, niet gediend zult hebben </a:t>
            </a:r>
            <a:r>
              <a:rPr lang="nl-NL" sz="2400" i="1"/>
              <a:t>met </a:t>
            </a:r>
            <a:r>
              <a:rPr lang="nl-NL" sz="2400" i="1" smtClean="0"/>
              <a:t>blijdschap </a:t>
            </a:r>
            <a:r>
              <a:rPr lang="nl-NL" sz="2400" i="1"/>
              <a:t>en </a:t>
            </a:r>
            <a:r>
              <a:rPr lang="nl-NL" sz="2400" i="1" smtClean="0"/>
              <a:t>hartelijke </a:t>
            </a:r>
            <a:r>
              <a:rPr lang="nl-NL" sz="2400" i="1"/>
              <a:t>vreugde</a:t>
            </a:r>
            <a:r>
              <a:rPr lang="nl-NL" sz="2400" i="1"/>
              <a:t>, </a:t>
            </a:r>
            <a:r>
              <a:rPr lang="nl-NL" sz="2400" i="1" smtClean="0"/>
              <a:t>vanwege </a:t>
            </a:r>
            <a:r>
              <a:rPr lang="nl-NL" sz="2400" i="1"/>
              <a:t>de overvloed van</a:t>
            </a:r>
            <a:r>
              <a:rPr lang="nl-NL" sz="2400"/>
              <a:t> </a:t>
            </a:r>
            <a:r>
              <a:rPr lang="nl-NL" sz="2400" i="1"/>
              <a:t>alles</a:t>
            </a:r>
            <a:r>
              <a:rPr lang="nl-NL" sz="2400" i="1"/>
              <a:t>, </a:t>
            </a:r>
            <a:r>
              <a:rPr lang="nl-NL" sz="2400" i="1" smtClean="0"/>
              <a:t>…</a:t>
            </a:r>
            <a:endParaRPr lang="nl-NL" sz="2400"/>
          </a:p>
        </p:txBody>
      </p:sp>
      <p:sp>
        <p:nvSpPr>
          <p:cNvPr id="6" name="Tekstvak 5"/>
          <p:cNvSpPr txBox="1"/>
          <p:nvPr/>
        </p:nvSpPr>
        <p:spPr>
          <a:xfrm>
            <a:off x="1127903" y="1268760"/>
            <a:ext cx="6814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וְשָׂמַחְתָּ בְכָל הַטּוֹב</a:t>
            </a:r>
            <a:r>
              <a:rPr lang="nl-NL" sz="2400"/>
              <a:t>, </a:t>
            </a:r>
            <a:r>
              <a:rPr lang="nl-NL" sz="2400" i="1"/>
              <a:t>w</a:t>
            </a:r>
            <a:r>
              <a:rPr lang="nl-NL" sz="2400" i="1" baseline="30000"/>
              <a:t>e</a:t>
            </a:r>
            <a:r>
              <a:rPr lang="nl-NL" sz="2400" i="1"/>
              <a:t>samachtá </a:t>
            </a:r>
            <a:r>
              <a:rPr lang="nl-NL" sz="2400" i="1" smtClean="0"/>
              <a:t>v</a:t>
            </a:r>
            <a:r>
              <a:rPr lang="nl-NL" sz="2400" i="1" baseline="30000" smtClean="0"/>
              <a:t>e</a:t>
            </a:r>
            <a:r>
              <a:rPr lang="nl-NL" sz="2400" i="1" smtClean="0"/>
              <a:t>chol-hattóóv,</a:t>
            </a:r>
          </a:p>
          <a:p>
            <a:pPr algn="r"/>
            <a:r>
              <a:rPr lang="nl-NL" sz="2400" i="1" smtClean="0"/>
              <a:t>en </a:t>
            </a:r>
            <a:r>
              <a:rPr lang="nl-NL" sz="2400" i="1"/>
              <a:t>u verblijden over al het goede</a:t>
            </a:r>
            <a:endParaRPr lang="nl-NL" sz="2400"/>
          </a:p>
        </p:txBody>
      </p:sp>
      <p:sp>
        <p:nvSpPr>
          <p:cNvPr id="10" name="Tekstvak 9"/>
          <p:cNvSpPr txBox="1"/>
          <p:nvPr/>
        </p:nvSpPr>
        <p:spPr>
          <a:xfrm rot="21403898">
            <a:off x="6166865" y="5871911"/>
            <a:ext cx="2350571" cy="44203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nl-NL" sz="2400" i="1">
                <a:solidFill>
                  <a:srgbClr val="FF0000"/>
                </a:solidFill>
              </a:rPr>
              <a:t>goedheid van hart</a:t>
            </a:r>
            <a:endParaRPr lang="nl-NL" sz="2400" i="1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360675" y="2361074"/>
            <a:ext cx="3661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שִׂמְחָה</a:t>
            </a:r>
            <a:r>
              <a:rPr lang="nl-NL" sz="2400"/>
              <a:t>, </a:t>
            </a:r>
            <a:r>
              <a:rPr lang="nl-NL" sz="2400" i="1"/>
              <a:t>simchá</a:t>
            </a:r>
            <a:r>
              <a:rPr lang="nl-NL" sz="2400"/>
              <a:t>, </a:t>
            </a:r>
            <a:r>
              <a:rPr lang="nl-NL" sz="2400" i="1"/>
              <a:t>blijdschap</a:t>
            </a:r>
            <a:endParaRPr lang="nl-NL" sz="2400"/>
          </a:p>
        </p:txBody>
      </p:sp>
      <p:sp>
        <p:nvSpPr>
          <p:cNvPr id="12" name="Tekstvak 11"/>
          <p:cNvSpPr txBox="1"/>
          <p:nvPr/>
        </p:nvSpPr>
        <p:spPr>
          <a:xfrm>
            <a:off x="2915816" y="2361074"/>
            <a:ext cx="1844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כֹּל</a:t>
            </a:r>
            <a:r>
              <a:rPr lang="nl-NL" sz="2400"/>
              <a:t>, </a:t>
            </a:r>
            <a:r>
              <a:rPr lang="nl-NL" sz="2400" i="1"/>
              <a:t>kol</a:t>
            </a:r>
            <a:r>
              <a:rPr lang="nl-NL" sz="2400"/>
              <a:t>, </a:t>
            </a:r>
            <a:r>
              <a:rPr lang="nl-NL" sz="2400" i="1"/>
              <a:t>alles</a:t>
            </a:r>
            <a:endParaRPr lang="nl-NL" sz="2400"/>
          </a:p>
        </p:txBody>
      </p:sp>
      <p:sp>
        <p:nvSpPr>
          <p:cNvPr id="13" name="Tekstvak 12"/>
          <p:cNvSpPr txBox="1"/>
          <p:nvPr/>
        </p:nvSpPr>
        <p:spPr>
          <a:xfrm>
            <a:off x="156934" y="2361074"/>
            <a:ext cx="2114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טוֹב</a:t>
            </a:r>
            <a:r>
              <a:rPr lang="nl-NL" sz="2400"/>
              <a:t>, </a:t>
            </a:r>
            <a:r>
              <a:rPr lang="nl-NL" sz="2400" i="1"/>
              <a:t>tov</a:t>
            </a:r>
            <a:r>
              <a:rPr lang="nl-NL" sz="2400"/>
              <a:t>, </a:t>
            </a:r>
            <a:r>
              <a:rPr lang="nl-NL" sz="2400" i="1"/>
              <a:t>goed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122306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360675" y="2361074"/>
            <a:ext cx="3661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>
                <a:cs typeface="+mj-cs"/>
              </a:rPr>
              <a:t>שִׂמְחָה</a:t>
            </a:r>
            <a:r>
              <a:rPr lang="nl-NL" sz="2400"/>
              <a:t>, </a:t>
            </a:r>
            <a:r>
              <a:rPr lang="nl-NL" sz="2400" i="1"/>
              <a:t>simchá</a:t>
            </a:r>
            <a:r>
              <a:rPr lang="nl-NL" sz="2400"/>
              <a:t>, </a:t>
            </a:r>
            <a:r>
              <a:rPr lang="nl-NL" sz="2400" i="1"/>
              <a:t>blijdschap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418629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8" y="1340768"/>
            <a:ext cx="2973573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0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8" y="1340768"/>
            <a:ext cx="2973573" cy="551723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454721" y="1867402"/>
            <a:ext cx="4717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baseline="30000" smtClean="0"/>
              <a:t>11</a:t>
            </a:r>
            <a:r>
              <a:rPr lang="nl-NL" sz="2400" i="1" smtClean="0"/>
              <a:t> </a:t>
            </a:r>
            <a:r>
              <a:rPr lang="nl-NL" sz="2400" i="1"/>
              <a:t>en u verblijden over al het </a:t>
            </a:r>
            <a:r>
              <a:rPr lang="nl-NL" sz="2400" i="1"/>
              <a:t>goede</a:t>
            </a:r>
            <a:r>
              <a:rPr lang="nl-NL" sz="2400"/>
              <a:t> </a:t>
            </a:r>
            <a:r>
              <a:rPr lang="nl-NL" sz="2400" i="1" smtClean="0"/>
              <a:t>dat </a:t>
            </a:r>
            <a:r>
              <a:rPr lang="nl-NL" sz="2400" i="1"/>
              <a:t>de HEERE, uw God, aan u en uw gezin gegeven heeft; u, de Leviet, en de vreemdeling die in uw midden is.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10418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8" y="1340768"/>
            <a:ext cx="2973573" cy="551723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950665" y="1484784"/>
            <a:ext cx="60858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/>
              <a:t>Johannes 15:7-12: </a:t>
            </a:r>
            <a:r>
              <a:rPr lang="nl-NL" sz="2400" i="1" baseline="30000"/>
              <a:t>7</a:t>
            </a:r>
            <a:r>
              <a:rPr lang="nl-NL" sz="2400" i="1"/>
              <a:t> Als u in Mij blijft en Mijn woorden in u blijven, vraag wat u maar wilt en het zal u ten </a:t>
            </a:r>
            <a:r>
              <a:rPr lang="nl-NL" sz="2400" i="1"/>
              <a:t>deel </a:t>
            </a:r>
            <a:r>
              <a:rPr lang="nl-NL" sz="2400" i="1" smtClean="0"/>
              <a:t>vallen</a:t>
            </a:r>
            <a:r>
              <a:rPr lang="nl-NL" sz="2400" smtClean="0"/>
              <a:t>.</a:t>
            </a:r>
            <a:r>
              <a:rPr lang="nl-NL" sz="2400" i="1" smtClean="0"/>
              <a:t> </a:t>
            </a:r>
            <a:r>
              <a:rPr lang="nl-NL" sz="2400" i="1" baseline="30000"/>
              <a:t>8</a:t>
            </a:r>
            <a:r>
              <a:rPr lang="nl-NL" sz="2400" i="1"/>
              <a:t> Hierin wordt Mijn Vader verheerlijkt, dat u veel vrucht draagt en Mijn discipelen bent. </a:t>
            </a:r>
            <a:r>
              <a:rPr lang="nl-NL" sz="2400" i="1" baseline="30000"/>
              <a:t>9</a:t>
            </a:r>
            <a:r>
              <a:rPr lang="nl-NL" sz="2400" i="1"/>
              <a:t> Zoals de Vader Mij liefgehad heeft, heb ook Ik u liefgehad; blijf in Mijn liefde</a:t>
            </a:r>
            <a:r>
              <a:rPr lang="nl-NL" sz="2400" i="1"/>
              <a:t>. </a:t>
            </a:r>
            <a:r>
              <a:rPr lang="nl-NL" sz="2400" i="1" baseline="30000" smtClean="0"/>
              <a:t>10</a:t>
            </a:r>
            <a:r>
              <a:rPr lang="nl-NL" sz="2400" i="1" smtClean="0"/>
              <a:t> </a:t>
            </a:r>
            <a:r>
              <a:rPr lang="nl-NL" sz="2400" i="1"/>
              <a:t>Als u Mijn geboden in acht neemt, zult u in Mijn liefde blijven, zoals Ik de geboden van Mijn Vader in acht genomen heb en in Zijn liefde blijf</a:t>
            </a:r>
            <a:r>
              <a:rPr lang="nl-NL" sz="2400" i="1"/>
              <a:t>.</a:t>
            </a:r>
            <a:r>
              <a:rPr lang="nl-NL" sz="2400"/>
              <a:t> </a:t>
            </a:r>
            <a:r>
              <a:rPr lang="nl-NL" sz="2400" i="1" baseline="30000" smtClean="0"/>
              <a:t>11</a:t>
            </a:r>
            <a:r>
              <a:rPr lang="nl-NL" sz="2400" i="1" smtClean="0"/>
              <a:t> </a:t>
            </a:r>
            <a:r>
              <a:rPr lang="nl-NL" sz="2400" i="1"/>
              <a:t>Deze dingen heb Ik tot u gesproken, opdat Mijn blijdschap in u zal blijven en uw blijdschap volkomen zal worden. </a:t>
            </a:r>
            <a:r>
              <a:rPr lang="nl-NL" sz="2400" i="1" baseline="30000"/>
              <a:t>12</a:t>
            </a:r>
            <a:r>
              <a:rPr lang="nl-NL" sz="2400" i="1"/>
              <a:t> Dit is Mijn gebod: dat u elkaar liefhebt, zoals Ik u liefgehad heb.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4995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8" y="1340768"/>
            <a:ext cx="2973573" cy="551723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058139"/>
            <a:ext cx="2699792" cy="17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8" y="1340768"/>
            <a:ext cx="2973573" cy="5517232"/>
          </a:xfrm>
          <a:prstGeom prst="rect">
            <a:avLst/>
          </a:prstGeom>
        </p:spPr>
      </p:pic>
      <p:sp>
        <p:nvSpPr>
          <p:cNvPr id="6" name="Toelichting met afgeronde rechthoek 5"/>
          <p:cNvSpPr/>
          <p:nvPr/>
        </p:nvSpPr>
        <p:spPr>
          <a:xfrm>
            <a:off x="1979712" y="1484784"/>
            <a:ext cx="6876256" cy="1512168"/>
          </a:xfrm>
          <a:prstGeom prst="wedgeRoundRectCallout">
            <a:avLst>
              <a:gd name="adj1" fmla="val -53642"/>
              <a:gd name="adj2" fmla="val 22934"/>
              <a:gd name="adj3" fmla="val 16667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i="1">
                <a:solidFill>
                  <a:schemeClr val="tx1"/>
                </a:solidFill>
              </a:rPr>
              <a:t>Ik </a:t>
            </a:r>
            <a:r>
              <a:rPr lang="nl-NL" sz="2400" i="1" smtClean="0">
                <a:solidFill>
                  <a:schemeClr val="tx1"/>
                </a:solidFill>
              </a:rPr>
              <a:t>verklaar heden voor </a:t>
            </a:r>
            <a:r>
              <a:rPr lang="nl-NL" sz="2400" i="1">
                <a:solidFill>
                  <a:schemeClr val="tx1"/>
                </a:solidFill>
              </a:rPr>
              <a:t>de </a:t>
            </a:r>
            <a:r>
              <a:rPr lang="nl-NL" sz="2400" i="1" smtClean="0">
                <a:solidFill>
                  <a:schemeClr val="tx1"/>
                </a:solidFill>
              </a:rPr>
              <a:t>HEERE,</a:t>
            </a:r>
          </a:p>
          <a:p>
            <a:pPr algn="ctr"/>
            <a:r>
              <a:rPr lang="nl-NL" sz="2400" i="1" smtClean="0">
                <a:solidFill>
                  <a:schemeClr val="tx1"/>
                </a:solidFill>
              </a:rPr>
              <a:t>uw God, dat </a:t>
            </a:r>
            <a:r>
              <a:rPr lang="nl-NL" sz="2400" i="1">
                <a:solidFill>
                  <a:schemeClr val="tx1"/>
                </a:solidFill>
              </a:rPr>
              <a:t>ik gekomen ben in het land dat de HEERE onze vaderen gezworen heeft ons te geven.</a:t>
            </a:r>
            <a:endParaRPr lang="nl-NL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8" y="1340768"/>
            <a:ext cx="2973573" cy="5517232"/>
          </a:xfrm>
          <a:prstGeom prst="rect">
            <a:avLst/>
          </a:prstGeom>
        </p:spPr>
      </p:pic>
      <p:sp>
        <p:nvSpPr>
          <p:cNvPr id="6" name="Toelichting met afgeronde rechthoek 5"/>
          <p:cNvSpPr/>
          <p:nvPr/>
        </p:nvSpPr>
        <p:spPr>
          <a:xfrm>
            <a:off x="1979712" y="1484784"/>
            <a:ext cx="6876256" cy="1512168"/>
          </a:xfrm>
          <a:prstGeom prst="wedgeRoundRectCallout">
            <a:avLst>
              <a:gd name="adj1" fmla="val -53642"/>
              <a:gd name="adj2" fmla="val 22934"/>
              <a:gd name="adj3" fmla="val 16667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i="1">
                <a:solidFill>
                  <a:schemeClr val="tx1"/>
                </a:solidFill>
              </a:rPr>
              <a:t>Ik </a:t>
            </a:r>
            <a:r>
              <a:rPr lang="nl-NL" sz="2400" i="1" smtClean="0">
                <a:solidFill>
                  <a:schemeClr val="tx1"/>
                </a:solidFill>
              </a:rPr>
              <a:t>verklaar heden voor </a:t>
            </a:r>
            <a:r>
              <a:rPr lang="nl-NL" sz="2400" i="1">
                <a:solidFill>
                  <a:schemeClr val="tx1"/>
                </a:solidFill>
              </a:rPr>
              <a:t>de </a:t>
            </a:r>
            <a:r>
              <a:rPr lang="nl-NL" sz="2400" i="1" smtClean="0">
                <a:solidFill>
                  <a:schemeClr val="tx1"/>
                </a:solidFill>
              </a:rPr>
              <a:t>HEERE,</a:t>
            </a:r>
          </a:p>
          <a:p>
            <a:pPr algn="ctr"/>
            <a:r>
              <a:rPr lang="nl-NL" sz="2400" i="1" smtClean="0">
                <a:solidFill>
                  <a:schemeClr val="tx1"/>
                </a:solidFill>
              </a:rPr>
              <a:t>uw God, dat </a:t>
            </a:r>
            <a:r>
              <a:rPr lang="nl-NL" sz="2400" i="1">
                <a:solidFill>
                  <a:schemeClr val="tx1"/>
                </a:solidFill>
              </a:rPr>
              <a:t>ik gekomen ben in het land dat de HEERE onze vaderen gezworen heeft ons te geven.</a:t>
            </a:r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 rot="21403898">
            <a:off x="2280886" y="1656127"/>
            <a:ext cx="3233825" cy="45185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nl-NL" sz="2400" i="1" smtClean="0">
                <a:solidFill>
                  <a:srgbClr val="FF0000"/>
                </a:solidFill>
              </a:rPr>
              <a:t>Ik heb vandaag verklaard</a:t>
            </a:r>
            <a:endParaRPr lang="nl-NL" sz="24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8" y="1340768"/>
            <a:ext cx="2973573" cy="5517232"/>
          </a:xfrm>
          <a:prstGeom prst="rect">
            <a:avLst/>
          </a:prstGeom>
        </p:spPr>
      </p:pic>
      <p:sp>
        <p:nvSpPr>
          <p:cNvPr id="6" name="Toelichting met afgeronde rechthoek 5"/>
          <p:cNvSpPr/>
          <p:nvPr/>
        </p:nvSpPr>
        <p:spPr>
          <a:xfrm>
            <a:off x="1979712" y="1484784"/>
            <a:ext cx="6876256" cy="1512168"/>
          </a:xfrm>
          <a:prstGeom prst="wedgeRoundRectCallout">
            <a:avLst>
              <a:gd name="adj1" fmla="val -53642"/>
              <a:gd name="adj2" fmla="val 22934"/>
              <a:gd name="adj3" fmla="val 16667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i="1">
                <a:solidFill>
                  <a:schemeClr val="tx1"/>
                </a:solidFill>
              </a:rPr>
              <a:t>Ik </a:t>
            </a:r>
            <a:r>
              <a:rPr lang="nl-NL" sz="2400" i="1" smtClean="0">
                <a:solidFill>
                  <a:schemeClr val="tx1"/>
                </a:solidFill>
              </a:rPr>
              <a:t>verklaar heden voor </a:t>
            </a:r>
            <a:r>
              <a:rPr lang="nl-NL" sz="2400" i="1">
                <a:solidFill>
                  <a:schemeClr val="tx1"/>
                </a:solidFill>
              </a:rPr>
              <a:t>de </a:t>
            </a:r>
            <a:r>
              <a:rPr lang="nl-NL" sz="2400" i="1" smtClean="0">
                <a:solidFill>
                  <a:schemeClr val="tx1"/>
                </a:solidFill>
              </a:rPr>
              <a:t>HEERE,</a:t>
            </a:r>
          </a:p>
          <a:p>
            <a:pPr algn="ctr"/>
            <a:r>
              <a:rPr lang="nl-NL" sz="2400" i="1" smtClean="0">
                <a:solidFill>
                  <a:schemeClr val="tx1"/>
                </a:solidFill>
              </a:rPr>
              <a:t>uw God, dat </a:t>
            </a:r>
            <a:r>
              <a:rPr lang="nl-NL" sz="2400" i="1">
                <a:solidFill>
                  <a:schemeClr val="tx1"/>
                </a:solidFill>
              </a:rPr>
              <a:t>ik gekomen ben in het land dat de HEERE onze vaderen gezworen heeft ons te geven.</a:t>
            </a:r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 rot="21403898">
            <a:off x="2280886" y="1656127"/>
            <a:ext cx="3233825" cy="45185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nl-NL" sz="2400" i="1" smtClean="0">
                <a:solidFill>
                  <a:srgbClr val="FF0000"/>
                </a:solidFill>
              </a:rPr>
              <a:t>Ik heb vandaag verklaard</a:t>
            </a:r>
            <a:endParaRPr lang="nl-NL" sz="2400" i="1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203848" y="3284984"/>
            <a:ext cx="5076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baseline="30000"/>
              <a:t>4</a:t>
            </a:r>
            <a:r>
              <a:rPr lang="nl-NL" sz="2400" i="1"/>
              <a:t> Daarop zal de priester de korf uit uw hand nemen en die neerzetten voor het altaar van de HEERE, uw God. </a:t>
            </a:r>
            <a:r>
              <a:rPr lang="nl-NL" sz="2400" i="1" baseline="30000"/>
              <a:t>5</a:t>
            </a:r>
            <a:r>
              <a:rPr lang="nl-NL" sz="2400" i="1"/>
              <a:t> Dan moet u voor het aangezicht van de HEERE, uw God</a:t>
            </a:r>
            <a:r>
              <a:rPr lang="nl-NL" sz="2400" i="1"/>
              <a:t>, </a:t>
            </a:r>
            <a:r>
              <a:rPr lang="nl-NL" sz="2400" i="1" smtClean="0"/>
              <a:t>  betuigen   en </a:t>
            </a:r>
            <a:r>
              <a:rPr lang="nl-NL" sz="2400" i="1"/>
              <a:t>zeggen: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15656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8" y="1340768"/>
            <a:ext cx="2973573" cy="5517232"/>
          </a:xfrm>
          <a:prstGeom prst="rect">
            <a:avLst/>
          </a:prstGeom>
        </p:spPr>
      </p:pic>
      <p:sp>
        <p:nvSpPr>
          <p:cNvPr id="6" name="Toelichting met afgeronde rechthoek 5"/>
          <p:cNvSpPr/>
          <p:nvPr/>
        </p:nvSpPr>
        <p:spPr>
          <a:xfrm>
            <a:off x="1979712" y="1484784"/>
            <a:ext cx="6876256" cy="1512168"/>
          </a:xfrm>
          <a:prstGeom prst="wedgeRoundRectCallout">
            <a:avLst>
              <a:gd name="adj1" fmla="val -53642"/>
              <a:gd name="adj2" fmla="val 22934"/>
              <a:gd name="adj3" fmla="val 16667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i="1">
                <a:solidFill>
                  <a:schemeClr val="tx1"/>
                </a:solidFill>
              </a:rPr>
              <a:t>Ik </a:t>
            </a:r>
            <a:r>
              <a:rPr lang="nl-NL" sz="2400" i="1" smtClean="0">
                <a:solidFill>
                  <a:schemeClr val="tx1"/>
                </a:solidFill>
              </a:rPr>
              <a:t>verklaar heden voor </a:t>
            </a:r>
            <a:r>
              <a:rPr lang="nl-NL" sz="2400" i="1">
                <a:solidFill>
                  <a:schemeClr val="tx1"/>
                </a:solidFill>
              </a:rPr>
              <a:t>de </a:t>
            </a:r>
            <a:r>
              <a:rPr lang="nl-NL" sz="2400" i="1" smtClean="0">
                <a:solidFill>
                  <a:schemeClr val="tx1"/>
                </a:solidFill>
              </a:rPr>
              <a:t>HEERE,</a:t>
            </a:r>
          </a:p>
          <a:p>
            <a:pPr algn="ctr"/>
            <a:r>
              <a:rPr lang="nl-NL" sz="2400" i="1" smtClean="0">
                <a:solidFill>
                  <a:schemeClr val="tx1"/>
                </a:solidFill>
              </a:rPr>
              <a:t>uw God, dat </a:t>
            </a:r>
            <a:r>
              <a:rPr lang="nl-NL" sz="2400" i="1">
                <a:solidFill>
                  <a:schemeClr val="tx1"/>
                </a:solidFill>
              </a:rPr>
              <a:t>ik gekomen ben in het land dat de HEERE onze vaderen gezworen heeft ons te geven.</a:t>
            </a:r>
            <a:endParaRPr lang="nl-NL" sz="2400">
              <a:solidFill>
                <a:schemeClr val="tx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 rot="21403898">
            <a:off x="2280886" y="1656127"/>
            <a:ext cx="3233825" cy="45185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nl-NL" sz="2400" i="1" smtClean="0">
                <a:solidFill>
                  <a:srgbClr val="FF0000"/>
                </a:solidFill>
              </a:rPr>
              <a:t>Ik heb vandaag verklaard</a:t>
            </a:r>
            <a:endParaRPr lang="nl-NL" sz="2400" i="1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203848" y="3284984"/>
            <a:ext cx="5076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baseline="30000"/>
              <a:t>4</a:t>
            </a:r>
            <a:r>
              <a:rPr lang="nl-NL" sz="2400" i="1"/>
              <a:t> Daarop zal de priester de korf uit uw hand nemen en die neerzetten voor het altaar van de HEERE, uw God. </a:t>
            </a:r>
            <a:r>
              <a:rPr lang="nl-NL" sz="2400" i="1" baseline="30000"/>
              <a:t>5</a:t>
            </a:r>
            <a:r>
              <a:rPr lang="nl-NL" sz="2400" i="1"/>
              <a:t> Dan moet u voor het aangezicht van de HEERE, uw God</a:t>
            </a:r>
            <a:r>
              <a:rPr lang="nl-NL" sz="2400" i="1"/>
              <a:t>, </a:t>
            </a:r>
            <a:r>
              <a:rPr lang="nl-NL" sz="2400" i="1" smtClean="0"/>
              <a:t>  betuigen   en </a:t>
            </a:r>
            <a:r>
              <a:rPr lang="nl-NL" sz="2400" i="1"/>
              <a:t>zeggen:</a:t>
            </a:r>
            <a:endParaRPr lang="nl-NL" sz="2400"/>
          </a:p>
        </p:txBody>
      </p:sp>
      <p:sp>
        <p:nvSpPr>
          <p:cNvPr id="7" name="Tekstvak 6"/>
          <p:cNvSpPr txBox="1"/>
          <p:nvPr/>
        </p:nvSpPr>
        <p:spPr>
          <a:xfrm rot="21403898">
            <a:off x="5220084" y="4748054"/>
            <a:ext cx="1597351" cy="44203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nl-NL" sz="2400" i="1" smtClean="0">
                <a:solidFill>
                  <a:srgbClr val="FF0000"/>
                </a:solidFill>
              </a:rPr>
              <a:t>antwoorden</a:t>
            </a:r>
            <a:endParaRPr lang="nl-NL" sz="24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8" y="1340768"/>
            <a:ext cx="2973573" cy="5517232"/>
          </a:xfrm>
          <a:prstGeom prst="rect">
            <a:avLst/>
          </a:prstGeom>
        </p:spPr>
      </p:pic>
      <p:sp>
        <p:nvSpPr>
          <p:cNvPr id="6" name="Toelichting met afgeronde rechthoek 5"/>
          <p:cNvSpPr/>
          <p:nvPr/>
        </p:nvSpPr>
        <p:spPr>
          <a:xfrm>
            <a:off x="1043608" y="1340768"/>
            <a:ext cx="7992888" cy="5400600"/>
          </a:xfrm>
          <a:prstGeom prst="wedgeRoundRectCallout">
            <a:avLst>
              <a:gd name="adj1" fmla="val -55247"/>
              <a:gd name="adj2" fmla="val -34621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2400" i="1">
                <a:solidFill>
                  <a:schemeClr val="tx1"/>
                </a:solidFill>
              </a:rPr>
              <a:t>Mijn vader was een verloren Syriër. Hij trok naar Egypte en verbleef daar als vreemdeling met weinig mensen, maar hij werd daar tot een groot, machtig en talrijk volk. </a:t>
            </a:r>
            <a:r>
              <a:rPr lang="nl-NL" sz="2400" i="1" baseline="30000">
                <a:solidFill>
                  <a:schemeClr val="tx1"/>
                </a:solidFill>
              </a:rPr>
              <a:t>6</a:t>
            </a:r>
            <a:r>
              <a:rPr lang="nl-NL" sz="2400" i="1">
                <a:solidFill>
                  <a:schemeClr val="tx1"/>
                </a:solidFill>
              </a:rPr>
              <a:t> Maar de Egyptenaren deden ons kwaad, onderdrukten ons en gaven ons harde slavenarbeid </a:t>
            </a:r>
            <a:r>
              <a:rPr lang="nl-NL" sz="2400">
                <a:solidFill>
                  <a:schemeClr val="tx1"/>
                </a:solidFill>
              </a:rPr>
              <a:t>te verrichten. </a:t>
            </a:r>
            <a:r>
              <a:rPr lang="nl-NL" sz="2400" i="1" baseline="30000">
                <a:solidFill>
                  <a:schemeClr val="tx1"/>
                </a:solidFill>
              </a:rPr>
              <a:t>7</a:t>
            </a:r>
            <a:r>
              <a:rPr lang="nl-NL" sz="2400" i="1">
                <a:solidFill>
                  <a:schemeClr val="tx1"/>
                </a:solidFill>
              </a:rPr>
              <a:t> Toen riepen wij tot de HEERE, de God van onze vaderen; en de HEERE verhoorde onze stem en Hij zag onze ellende, onze moeite en onze onderdrukking. </a:t>
            </a:r>
            <a:r>
              <a:rPr lang="nl-NL" sz="2400" i="1" baseline="30000">
                <a:solidFill>
                  <a:schemeClr val="tx1"/>
                </a:solidFill>
              </a:rPr>
              <a:t>8</a:t>
            </a:r>
            <a:r>
              <a:rPr lang="nl-NL" sz="2400" i="1">
                <a:solidFill>
                  <a:schemeClr val="tx1"/>
                </a:solidFill>
              </a:rPr>
              <a:t> En de HEERE leidde ons uit Egypte, met een sterke hand, met een uitgestrekte arm, met grote ontzagwekkende daden, met tekenen en met wonderen. </a:t>
            </a:r>
            <a:r>
              <a:rPr lang="nl-NL" sz="2400" i="1" baseline="30000">
                <a:solidFill>
                  <a:schemeClr val="tx1"/>
                </a:solidFill>
              </a:rPr>
              <a:t>9</a:t>
            </a:r>
            <a:r>
              <a:rPr lang="nl-NL" sz="2400" i="1">
                <a:solidFill>
                  <a:schemeClr val="tx1"/>
                </a:solidFill>
              </a:rPr>
              <a:t> En Hij bracht ons naar deze plaats en gaf ons dit land, een land dat overvloeit van melk en honing. </a:t>
            </a:r>
            <a:r>
              <a:rPr lang="nl-NL" sz="2400" i="1" baseline="30000">
                <a:solidFill>
                  <a:schemeClr val="tx1"/>
                </a:solidFill>
              </a:rPr>
              <a:t>10</a:t>
            </a:r>
            <a:r>
              <a:rPr lang="nl-NL" sz="2400" i="1">
                <a:solidFill>
                  <a:schemeClr val="tx1"/>
                </a:solidFill>
              </a:rPr>
              <a:t> En nu, zie, ik heb de eerstelingen van de vruchten van het land dat U, HEERE, mij gegeven hebt, gebracht.</a:t>
            </a:r>
            <a:endParaRPr lang="nl-NL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8" y="1340768"/>
            <a:ext cx="2973573" cy="5517232"/>
          </a:xfrm>
          <a:prstGeom prst="rect">
            <a:avLst/>
          </a:prstGeom>
        </p:spPr>
      </p:pic>
      <p:sp>
        <p:nvSpPr>
          <p:cNvPr id="6" name="Toelichting met afgeronde rechthoek 5"/>
          <p:cNvSpPr/>
          <p:nvPr/>
        </p:nvSpPr>
        <p:spPr>
          <a:xfrm>
            <a:off x="1043608" y="1340768"/>
            <a:ext cx="7992888" cy="5400600"/>
          </a:xfrm>
          <a:prstGeom prst="wedgeRoundRectCallout">
            <a:avLst>
              <a:gd name="adj1" fmla="val -55247"/>
              <a:gd name="adj2" fmla="val -34621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2400" i="1">
                <a:solidFill>
                  <a:schemeClr val="tx1"/>
                </a:solidFill>
              </a:rPr>
              <a:t>Mijn vader was een verloren Syriër. Hij trok naar Egypte en verbleef daar als vreemdeling met weinig mensen, maar hij werd daar tot een groot, machtig en talrijk volk. </a:t>
            </a:r>
            <a:r>
              <a:rPr lang="nl-NL" sz="2400" i="1" baseline="30000">
                <a:solidFill>
                  <a:schemeClr val="tx1"/>
                </a:solidFill>
              </a:rPr>
              <a:t>6</a:t>
            </a:r>
            <a:r>
              <a:rPr lang="nl-NL" sz="2400" i="1">
                <a:solidFill>
                  <a:schemeClr val="tx1"/>
                </a:solidFill>
              </a:rPr>
              <a:t> Maar de Egyptenaren deden </a:t>
            </a:r>
            <a:r>
              <a:rPr lang="nl-NL" sz="2400" i="1" u="sng">
                <a:solidFill>
                  <a:srgbClr val="FF0000"/>
                </a:solidFill>
              </a:rPr>
              <a:t>ons</a:t>
            </a:r>
            <a:r>
              <a:rPr lang="nl-NL" sz="2400" i="1">
                <a:solidFill>
                  <a:srgbClr val="FF0000"/>
                </a:solidFill>
              </a:rPr>
              <a:t> </a:t>
            </a:r>
            <a:r>
              <a:rPr lang="nl-NL" sz="2400" i="1">
                <a:solidFill>
                  <a:schemeClr val="tx1"/>
                </a:solidFill>
              </a:rPr>
              <a:t>kwaad, onderdrukten </a:t>
            </a:r>
            <a:r>
              <a:rPr lang="nl-NL" sz="2400" i="1" u="sng">
                <a:solidFill>
                  <a:srgbClr val="FF0000"/>
                </a:solidFill>
              </a:rPr>
              <a:t>ons</a:t>
            </a:r>
            <a:r>
              <a:rPr lang="nl-NL" sz="2400" i="1">
                <a:solidFill>
                  <a:srgbClr val="FF0000"/>
                </a:solidFill>
              </a:rPr>
              <a:t> </a:t>
            </a:r>
            <a:r>
              <a:rPr lang="nl-NL" sz="2400" i="1">
                <a:solidFill>
                  <a:schemeClr val="tx1"/>
                </a:solidFill>
              </a:rPr>
              <a:t>en gaven </a:t>
            </a:r>
            <a:r>
              <a:rPr lang="nl-NL" sz="2400" i="1" u="sng">
                <a:solidFill>
                  <a:srgbClr val="FF0000"/>
                </a:solidFill>
              </a:rPr>
              <a:t>ons</a:t>
            </a:r>
            <a:r>
              <a:rPr lang="nl-NL" sz="2400" i="1">
                <a:solidFill>
                  <a:srgbClr val="FF0000"/>
                </a:solidFill>
              </a:rPr>
              <a:t> </a:t>
            </a:r>
            <a:r>
              <a:rPr lang="nl-NL" sz="2400" i="1">
                <a:solidFill>
                  <a:schemeClr val="tx1"/>
                </a:solidFill>
              </a:rPr>
              <a:t>harde slavenarbeid </a:t>
            </a:r>
            <a:r>
              <a:rPr lang="nl-NL" sz="2400">
                <a:solidFill>
                  <a:schemeClr val="tx1"/>
                </a:solidFill>
              </a:rPr>
              <a:t>te verrichten. </a:t>
            </a:r>
            <a:r>
              <a:rPr lang="nl-NL" sz="2400" i="1" baseline="30000">
                <a:solidFill>
                  <a:schemeClr val="tx1"/>
                </a:solidFill>
              </a:rPr>
              <a:t>7</a:t>
            </a:r>
            <a:r>
              <a:rPr lang="nl-NL" sz="2400" i="1">
                <a:solidFill>
                  <a:schemeClr val="tx1"/>
                </a:solidFill>
              </a:rPr>
              <a:t> Toen riepen </a:t>
            </a:r>
            <a:r>
              <a:rPr lang="nl-NL" sz="2400" i="1" u="sng">
                <a:solidFill>
                  <a:srgbClr val="FF0000"/>
                </a:solidFill>
              </a:rPr>
              <a:t>wij</a:t>
            </a:r>
            <a:r>
              <a:rPr lang="nl-NL" sz="2400" i="1">
                <a:solidFill>
                  <a:srgbClr val="FF0000"/>
                </a:solidFill>
              </a:rPr>
              <a:t> </a:t>
            </a:r>
            <a:r>
              <a:rPr lang="nl-NL" sz="2400" i="1">
                <a:solidFill>
                  <a:schemeClr val="tx1"/>
                </a:solidFill>
              </a:rPr>
              <a:t>tot de HEERE, de God van </a:t>
            </a:r>
            <a:r>
              <a:rPr lang="nl-NL" sz="2400" i="1" u="sng">
                <a:solidFill>
                  <a:srgbClr val="FF0000"/>
                </a:solidFill>
              </a:rPr>
              <a:t>onze</a:t>
            </a:r>
            <a:r>
              <a:rPr lang="nl-NL" sz="2400" i="1">
                <a:solidFill>
                  <a:srgbClr val="FF0000"/>
                </a:solidFill>
              </a:rPr>
              <a:t> </a:t>
            </a:r>
            <a:r>
              <a:rPr lang="nl-NL" sz="2400" i="1">
                <a:solidFill>
                  <a:schemeClr val="tx1"/>
                </a:solidFill>
              </a:rPr>
              <a:t>vaderen; en de HEERE verhoorde </a:t>
            </a:r>
            <a:r>
              <a:rPr lang="nl-NL" sz="2400" i="1" u="sng">
                <a:solidFill>
                  <a:schemeClr val="tx1"/>
                </a:solidFill>
              </a:rPr>
              <a:t>onze</a:t>
            </a:r>
            <a:r>
              <a:rPr lang="nl-NL" sz="2400" i="1">
                <a:solidFill>
                  <a:schemeClr val="tx1"/>
                </a:solidFill>
              </a:rPr>
              <a:t> stem en Hij zag </a:t>
            </a:r>
            <a:r>
              <a:rPr lang="nl-NL" sz="2400" i="1" u="sng">
                <a:solidFill>
                  <a:srgbClr val="FF0000"/>
                </a:solidFill>
              </a:rPr>
              <a:t>onze</a:t>
            </a:r>
            <a:r>
              <a:rPr lang="nl-NL" sz="2400" i="1">
                <a:solidFill>
                  <a:srgbClr val="FF0000"/>
                </a:solidFill>
              </a:rPr>
              <a:t> </a:t>
            </a:r>
            <a:r>
              <a:rPr lang="nl-NL" sz="2400" i="1">
                <a:solidFill>
                  <a:schemeClr val="tx1"/>
                </a:solidFill>
              </a:rPr>
              <a:t>ellende, </a:t>
            </a:r>
            <a:r>
              <a:rPr lang="nl-NL" sz="2400" i="1" u="sng">
                <a:solidFill>
                  <a:srgbClr val="FF0000"/>
                </a:solidFill>
              </a:rPr>
              <a:t>onze</a:t>
            </a:r>
            <a:r>
              <a:rPr lang="nl-NL" sz="2400" i="1">
                <a:solidFill>
                  <a:srgbClr val="FF0000"/>
                </a:solidFill>
              </a:rPr>
              <a:t> </a:t>
            </a:r>
            <a:r>
              <a:rPr lang="nl-NL" sz="2400" i="1">
                <a:solidFill>
                  <a:schemeClr val="tx1"/>
                </a:solidFill>
              </a:rPr>
              <a:t>moeite en </a:t>
            </a:r>
            <a:r>
              <a:rPr lang="nl-NL" sz="2400" i="1" u="sng">
                <a:solidFill>
                  <a:srgbClr val="FF0000"/>
                </a:solidFill>
              </a:rPr>
              <a:t>onze</a:t>
            </a:r>
            <a:r>
              <a:rPr lang="nl-NL" sz="2400" i="1">
                <a:solidFill>
                  <a:srgbClr val="FF0000"/>
                </a:solidFill>
              </a:rPr>
              <a:t> </a:t>
            </a:r>
            <a:r>
              <a:rPr lang="nl-NL" sz="2400" i="1">
                <a:solidFill>
                  <a:schemeClr val="tx1"/>
                </a:solidFill>
              </a:rPr>
              <a:t>onderdrukking. </a:t>
            </a:r>
            <a:r>
              <a:rPr lang="nl-NL" sz="2400" i="1" baseline="30000">
                <a:solidFill>
                  <a:schemeClr val="tx1"/>
                </a:solidFill>
              </a:rPr>
              <a:t>8</a:t>
            </a:r>
            <a:r>
              <a:rPr lang="nl-NL" sz="2400" i="1">
                <a:solidFill>
                  <a:schemeClr val="tx1"/>
                </a:solidFill>
              </a:rPr>
              <a:t> En de HEERE leidde </a:t>
            </a:r>
            <a:r>
              <a:rPr lang="nl-NL" sz="2400" i="1" u="sng">
                <a:solidFill>
                  <a:srgbClr val="FF0000"/>
                </a:solidFill>
              </a:rPr>
              <a:t>ons</a:t>
            </a:r>
            <a:r>
              <a:rPr lang="nl-NL" sz="2400" i="1">
                <a:solidFill>
                  <a:srgbClr val="FF0000"/>
                </a:solidFill>
              </a:rPr>
              <a:t> </a:t>
            </a:r>
            <a:r>
              <a:rPr lang="nl-NL" sz="2400" i="1">
                <a:solidFill>
                  <a:schemeClr val="tx1"/>
                </a:solidFill>
              </a:rPr>
              <a:t>uit Egypte, met een sterke hand, met een uitgestrekte arm, met grote ontzagwekkende daden, met tekenen en met wonderen. </a:t>
            </a:r>
            <a:r>
              <a:rPr lang="nl-NL" sz="2400" i="1" baseline="30000">
                <a:solidFill>
                  <a:schemeClr val="tx1"/>
                </a:solidFill>
              </a:rPr>
              <a:t>9</a:t>
            </a:r>
            <a:r>
              <a:rPr lang="nl-NL" sz="2400" i="1">
                <a:solidFill>
                  <a:schemeClr val="tx1"/>
                </a:solidFill>
              </a:rPr>
              <a:t> En Hij bracht </a:t>
            </a:r>
            <a:r>
              <a:rPr lang="nl-NL" sz="2400" i="1" u="sng">
                <a:solidFill>
                  <a:srgbClr val="FF0000"/>
                </a:solidFill>
              </a:rPr>
              <a:t>ons</a:t>
            </a:r>
            <a:r>
              <a:rPr lang="nl-NL" sz="2400" i="1">
                <a:solidFill>
                  <a:srgbClr val="FF0000"/>
                </a:solidFill>
              </a:rPr>
              <a:t> </a:t>
            </a:r>
            <a:r>
              <a:rPr lang="nl-NL" sz="2400" i="1">
                <a:solidFill>
                  <a:schemeClr val="tx1"/>
                </a:solidFill>
              </a:rPr>
              <a:t>naar deze plaats en gaf </a:t>
            </a:r>
            <a:r>
              <a:rPr lang="nl-NL" sz="2400" i="1" u="sng">
                <a:solidFill>
                  <a:srgbClr val="FF0000"/>
                </a:solidFill>
              </a:rPr>
              <a:t>ons</a:t>
            </a:r>
            <a:r>
              <a:rPr lang="nl-NL" sz="2400" i="1">
                <a:solidFill>
                  <a:srgbClr val="FF0000"/>
                </a:solidFill>
              </a:rPr>
              <a:t> </a:t>
            </a:r>
            <a:r>
              <a:rPr lang="nl-NL" sz="2400" i="1">
                <a:solidFill>
                  <a:schemeClr val="tx1"/>
                </a:solidFill>
              </a:rPr>
              <a:t>dit land, een land dat overvloeit van melk en honing. </a:t>
            </a:r>
            <a:r>
              <a:rPr lang="nl-NL" sz="2400" i="1" baseline="30000">
                <a:solidFill>
                  <a:schemeClr val="tx1"/>
                </a:solidFill>
              </a:rPr>
              <a:t>10</a:t>
            </a:r>
            <a:r>
              <a:rPr lang="nl-NL" sz="2400" i="1">
                <a:solidFill>
                  <a:schemeClr val="tx1"/>
                </a:solidFill>
              </a:rPr>
              <a:t> En nu, zie, ik heb de eerstelingen van de vruchten van het land dat U, HEERE, mij gegeven hebt, gebracht.</a:t>
            </a:r>
            <a:endParaRPr lang="nl-NL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  <a:solidFill>
            <a:schemeClr val="accent3">
              <a:lumMod val="50000"/>
            </a:schemeClr>
          </a:solidFill>
        </p:spPr>
        <p:txBody>
          <a:bodyPr anchor="t">
            <a:normAutofit/>
          </a:bodyPr>
          <a:lstStyle/>
          <a:p>
            <a:r>
              <a:rPr lang="nl-NL" sz="3300" smtClean="0">
                <a:solidFill>
                  <a:schemeClr val="bg1"/>
                </a:solidFill>
              </a:rPr>
              <a:t>Parasjá</a:t>
            </a:r>
            <a:r>
              <a:rPr lang="he-IL" smtClean="0">
                <a:solidFill>
                  <a:schemeClr val="bg1"/>
                </a:solidFill>
              </a:rPr>
              <a:t>כִּי תָבוֹא 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ki-tavó</a:t>
            </a:r>
            <a:r>
              <a:rPr lang="nl-NL" sz="3300" smtClean="0">
                <a:solidFill>
                  <a:schemeClr val="bg1"/>
                </a:solidFill>
              </a:rPr>
              <a:t>, </a:t>
            </a:r>
            <a:r>
              <a:rPr lang="nl-NL" sz="3300" i="1" smtClean="0">
                <a:solidFill>
                  <a:schemeClr val="bg1"/>
                </a:solidFill>
              </a:rPr>
              <a:t>wanneer jij </a:t>
            </a:r>
            <a:r>
              <a:rPr lang="nl-NL" sz="3300" i="1">
                <a:solidFill>
                  <a:schemeClr val="bg1"/>
                </a:solidFill>
              </a:rPr>
              <a:t>zult </a:t>
            </a:r>
            <a:r>
              <a:rPr lang="nl-NL" sz="3300" i="1">
                <a:solidFill>
                  <a:schemeClr val="bg1"/>
                </a:solidFill>
              </a:rPr>
              <a:t>komen in</a:t>
            </a:r>
            <a:br>
              <a:rPr lang="nl-NL" sz="3300" i="1">
                <a:solidFill>
                  <a:schemeClr val="bg1"/>
                </a:solidFill>
              </a:rPr>
            </a:br>
            <a:r>
              <a:rPr lang="nl-NL" sz="2400">
                <a:solidFill>
                  <a:schemeClr val="bg1"/>
                </a:solidFill>
              </a:rPr>
              <a:t>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26:1-11		Deu</a:t>
            </a:r>
            <a:r>
              <a:rPr lang="nl-NL" sz="2400">
                <a:solidFill>
                  <a:schemeClr val="bg1"/>
                </a:solidFill>
              </a:rPr>
              <a:t>. </a:t>
            </a:r>
            <a:r>
              <a:rPr lang="nl-NL" sz="2400" smtClean="0">
                <a:solidFill>
                  <a:schemeClr val="bg1"/>
                </a:solidFill>
              </a:rPr>
              <a:t>28:45-47		Joh. </a:t>
            </a:r>
            <a:r>
              <a:rPr lang="nl-NL" sz="2400">
                <a:solidFill>
                  <a:schemeClr val="bg1"/>
                </a:solidFill>
              </a:rPr>
              <a:t>15:7-12</a:t>
            </a:r>
            <a:endParaRPr lang="nl-NL" sz="240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8" y="1340768"/>
            <a:ext cx="2973573" cy="551723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950665" y="1484784"/>
            <a:ext cx="6085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/>
              <a:t>Dan moet u </a:t>
            </a:r>
            <a:r>
              <a:rPr lang="nl-NL" sz="2400" i="1"/>
              <a:t>ze </a:t>
            </a:r>
            <a:r>
              <a:rPr lang="nl-NL" sz="2400" i="1" smtClean="0"/>
              <a:t>neerzetten </a:t>
            </a:r>
            <a:r>
              <a:rPr lang="nl-NL" sz="2400" i="1"/>
              <a:t>voor het aangezicht van de HEERE, uw God, en u neerbuigen voor het aangezicht van de HEERE, </a:t>
            </a:r>
            <a:r>
              <a:rPr lang="nl-NL" sz="2400" i="1"/>
              <a:t>uw </a:t>
            </a:r>
            <a:r>
              <a:rPr lang="nl-NL" sz="2400" i="1" smtClean="0"/>
              <a:t>God, </a:t>
            </a:r>
            <a:r>
              <a:rPr lang="nl-NL" sz="2400" i="1" baseline="30000" smtClean="0"/>
              <a:t>11</a:t>
            </a:r>
            <a:r>
              <a:rPr lang="nl-NL" sz="2400" i="1" smtClean="0"/>
              <a:t> </a:t>
            </a:r>
            <a:r>
              <a:rPr lang="nl-NL" sz="2400" i="1"/>
              <a:t>en u verblijden over al het </a:t>
            </a:r>
            <a:r>
              <a:rPr lang="nl-NL" sz="2400" i="1"/>
              <a:t>goede</a:t>
            </a:r>
            <a:r>
              <a:rPr lang="nl-NL" sz="2400"/>
              <a:t> </a:t>
            </a:r>
            <a:r>
              <a:rPr lang="nl-NL" sz="2400" i="1" smtClean="0"/>
              <a:t>dat </a:t>
            </a:r>
            <a:r>
              <a:rPr lang="nl-NL" sz="2400" i="1"/>
              <a:t>de HEERE, uw God, aan u en uw gezin gegeven heeft; u, de Leviet, en de vreemdeling die in uw midden is.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3176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2638</Words>
  <Application>Microsoft Office PowerPoint</Application>
  <PresentationFormat>Diavoorstelling (4:3)</PresentationFormat>
  <Paragraphs>124</Paragraphs>
  <Slides>28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Kantoorthema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PowerPoint-presentatie</vt:lpstr>
      <vt:lpstr>PowerPoint-presentatie</vt:lpstr>
      <vt:lpstr>PowerPoint-presentatie</vt:lpstr>
      <vt:lpstr>PowerPoint-presentatie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  <vt:lpstr>Parasjáכִּי תָבוֹא , ki-tavó, wanneer jij zult komen in Deu. 26:1-11  Deu. 28:45-47  Joh. 15:7-12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leven … DooD … leven</dc:title>
  <dc:creator>Jos</dc:creator>
  <cp:lastModifiedBy>Jos</cp:lastModifiedBy>
  <cp:revision>31</cp:revision>
  <dcterms:created xsi:type="dcterms:W3CDTF">2017-07-14T15:42:34Z</dcterms:created>
  <dcterms:modified xsi:type="dcterms:W3CDTF">2017-09-08T11:34:51Z</dcterms:modified>
</cp:coreProperties>
</file>